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6" r:id="rId2"/>
  </p:sldIdLst>
  <p:sldSz cx="7559675" cy="10691813"/>
  <p:notesSz cx="6858000" cy="9144000"/>
  <p:custDataLst>
    <p:tags r:id="rId5"/>
  </p:custDataLst>
  <p:defaultTextStyle>
    <a:defPPr>
      <a:defRPr lang="en-US"/>
    </a:defPPr>
    <a:lvl1pPr marL="0" algn="l" defTabSz="914102" rtl="0" eaLnBrk="1" latinLnBrk="0" hangingPunct="1">
      <a:defRPr sz="1800" kern="1200">
        <a:solidFill>
          <a:schemeClr val="tx1"/>
        </a:solidFill>
        <a:latin typeface="+mn-lt"/>
        <a:ea typeface="+mn-ea"/>
        <a:cs typeface="+mn-cs"/>
      </a:defRPr>
    </a:lvl1pPr>
    <a:lvl2pPr marL="457050" algn="l" defTabSz="914102" rtl="0" eaLnBrk="1" latinLnBrk="0" hangingPunct="1">
      <a:defRPr sz="1800" kern="1200">
        <a:solidFill>
          <a:schemeClr val="tx1"/>
        </a:solidFill>
        <a:latin typeface="+mn-lt"/>
        <a:ea typeface="+mn-ea"/>
        <a:cs typeface="+mn-cs"/>
      </a:defRPr>
    </a:lvl2pPr>
    <a:lvl3pPr marL="914102" algn="l" defTabSz="914102" rtl="0" eaLnBrk="1" latinLnBrk="0" hangingPunct="1">
      <a:defRPr sz="1800" kern="1200">
        <a:solidFill>
          <a:schemeClr val="tx1"/>
        </a:solidFill>
        <a:latin typeface="+mn-lt"/>
        <a:ea typeface="+mn-ea"/>
        <a:cs typeface="+mn-cs"/>
      </a:defRPr>
    </a:lvl3pPr>
    <a:lvl4pPr marL="1371154" algn="l" defTabSz="914102" rtl="0" eaLnBrk="1" latinLnBrk="0" hangingPunct="1">
      <a:defRPr sz="1800" kern="1200">
        <a:solidFill>
          <a:schemeClr val="tx1"/>
        </a:solidFill>
        <a:latin typeface="+mn-lt"/>
        <a:ea typeface="+mn-ea"/>
        <a:cs typeface="+mn-cs"/>
      </a:defRPr>
    </a:lvl4pPr>
    <a:lvl5pPr marL="1828205" algn="l" defTabSz="914102" rtl="0" eaLnBrk="1" latinLnBrk="0" hangingPunct="1">
      <a:defRPr sz="1800" kern="1200">
        <a:solidFill>
          <a:schemeClr val="tx1"/>
        </a:solidFill>
        <a:latin typeface="+mn-lt"/>
        <a:ea typeface="+mn-ea"/>
        <a:cs typeface="+mn-cs"/>
      </a:defRPr>
    </a:lvl5pPr>
    <a:lvl6pPr marL="2285255" algn="l" defTabSz="914102" rtl="0" eaLnBrk="1" latinLnBrk="0" hangingPunct="1">
      <a:defRPr sz="1800" kern="1200">
        <a:solidFill>
          <a:schemeClr val="tx1"/>
        </a:solidFill>
        <a:latin typeface="+mn-lt"/>
        <a:ea typeface="+mn-ea"/>
        <a:cs typeface="+mn-cs"/>
      </a:defRPr>
    </a:lvl6pPr>
    <a:lvl7pPr marL="2742307" algn="l" defTabSz="914102" rtl="0" eaLnBrk="1" latinLnBrk="0" hangingPunct="1">
      <a:defRPr sz="1800" kern="1200">
        <a:solidFill>
          <a:schemeClr val="tx1"/>
        </a:solidFill>
        <a:latin typeface="+mn-lt"/>
        <a:ea typeface="+mn-ea"/>
        <a:cs typeface="+mn-cs"/>
      </a:defRPr>
    </a:lvl7pPr>
    <a:lvl8pPr marL="3199357" algn="l" defTabSz="914102" rtl="0" eaLnBrk="1" latinLnBrk="0" hangingPunct="1">
      <a:defRPr sz="1800" kern="1200">
        <a:solidFill>
          <a:schemeClr val="tx1"/>
        </a:solidFill>
        <a:latin typeface="+mn-lt"/>
        <a:ea typeface="+mn-ea"/>
        <a:cs typeface="+mn-cs"/>
      </a:defRPr>
    </a:lvl8pPr>
    <a:lvl9pPr marL="3656410" algn="l" defTabSz="91410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05" autoAdjust="0"/>
    <p:restoredTop sz="94660"/>
  </p:normalViewPr>
  <p:slideViewPr>
    <p:cSldViewPr snapToGrid="0" showGuides="1">
      <p:cViewPr varScale="1">
        <p:scale>
          <a:sx n="103" d="100"/>
          <a:sy n="103" d="100"/>
        </p:scale>
        <p:origin x="4110" y="114"/>
      </p:cViewPr>
      <p:guideLst>
        <p:guide orient="horz" pos="3368"/>
        <p:guide pos="2381"/>
      </p:guideLst>
    </p:cSldViewPr>
  </p:slideViewPr>
  <p:notesTextViewPr>
    <p:cViewPr>
      <p:scale>
        <a:sx n="3" d="2"/>
        <a:sy n="3" d="2"/>
      </p:scale>
      <p:origin x="0" y="0"/>
    </p:cViewPr>
  </p:notesTextViewPr>
  <p:notesViewPr>
    <p:cSldViewPr snapToGrid="0" showGuides="1">
      <p:cViewPr varScale="1">
        <p:scale>
          <a:sx n="50" d="100"/>
          <a:sy n="50" d="100"/>
        </p:scale>
        <p:origin x="2034"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20B147-990A-4912-8A01-822AE6D4A5E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E26C9D8A-7E02-485C-AF4A-81DF21D7CB7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5D646F4-50D9-47AF-A889-9171F2ABCFDE}" type="datetimeFigureOut">
              <a:rPr lang="en-AU" smtClean="0"/>
              <a:t>10/01/2024</a:t>
            </a:fld>
            <a:endParaRPr lang="en-AU"/>
          </a:p>
        </p:txBody>
      </p:sp>
      <p:sp>
        <p:nvSpPr>
          <p:cNvPr id="4" name="Footer Placeholder 3">
            <a:extLst>
              <a:ext uri="{FF2B5EF4-FFF2-40B4-BE49-F238E27FC236}">
                <a16:creationId xmlns:a16="http://schemas.microsoft.com/office/drawing/2014/main" id="{F3945FE5-9295-4E20-9E25-E62A8C62F8C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AD069BE3-439E-46F1-8FD9-F7AC17E5E90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AE9101-0C40-466D-AF0E-D3871A487970}" type="slidenum">
              <a:rPr lang="en-AU" smtClean="0"/>
              <a:t>‹#›</a:t>
            </a:fld>
            <a:endParaRPr lang="en-AU"/>
          </a:p>
        </p:txBody>
      </p:sp>
    </p:spTree>
    <p:extLst>
      <p:ext uri="{BB962C8B-B14F-4D97-AF65-F5344CB8AC3E}">
        <p14:creationId xmlns:p14="http://schemas.microsoft.com/office/powerpoint/2010/main" val="1327549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F18486-B9F9-4713-B356-D0C6D017D059}" type="datetimeFigureOut">
              <a:rPr lang="en-AU" smtClean="0"/>
              <a:t>10/01/2024</a:t>
            </a:fld>
            <a:endParaRPr lang="en-AU"/>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02AE4E-A471-4874-A621-9394EA4C3A7D}" type="slidenum">
              <a:rPr lang="en-AU" smtClean="0"/>
              <a:t>‹#›</a:t>
            </a:fld>
            <a:endParaRPr lang="en-AU"/>
          </a:p>
        </p:txBody>
      </p:sp>
    </p:spTree>
    <p:extLst>
      <p:ext uri="{BB962C8B-B14F-4D97-AF65-F5344CB8AC3E}">
        <p14:creationId xmlns:p14="http://schemas.microsoft.com/office/powerpoint/2010/main" val="1059543735"/>
      </p:ext>
    </p:extLst>
  </p:cSld>
  <p:clrMap bg1="lt1" tx1="dk1" bg2="lt2" tx2="dk2" accent1="accent1" accent2="accent2" accent3="accent3" accent4="accent4" accent5="accent5" accent6="accent6" hlink="hlink" folHlink="folHlink"/>
  <p:notesStyle>
    <a:lvl1pPr marL="0" algn="l" defTabSz="914102" rtl="0" eaLnBrk="1" latinLnBrk="0" hangingPunct="1">
      <a:defRPr sz="1200" kern="1200">
        <a:solidFill>
          <a:schemeClr val="tx1"/>
        </a:solidFill>
        <a:latin typeface="+mn-lt"/>
        <a:ea typeface="+mn-ea"/>
        <a:cs typeface="+mn-cs"/>
      </a:defRPr>
    </a:lvl1pPr>
    <a:lvl2pPr marL="457050" algn="l" defTabSz="914102" rtl="0" eaLnBrk="1" latinLnBrk="0" hangingPunct="1">
      <a:defRPr sz="1200" kern="1200">
        <a:solidFill>
          <a:schemeClr val="tx1"/>
        </a:solidFill>
        <a:latin typeface="+mn-lt"/>
        <a:ea typeface="+mn-ea"/>
        <a:cs typeface="+mn-cs"/>
      </a:defRPr>
    </a:lvl2pPr>
    <a:lvl3pPr marL="914102" algn="l" defTabSz="914102" rtl="0" eaLnBrk="1" latinLnBrk="0" hangingPunct="1">
      <a:defRPr sz="1200" kern="1200">
        <a:solidFill>
          <a:schemeClr val="tx1"/>
        </a:solidFill>
        <a:latin typeface="+mn-lt"/>
        <a:ea typeface="+mn-ea"/>
        <a:cs typeface="+mn-cs"/>
      </a:defRPr>
    </a:lvl3pPr>
    <a:lvl4pPr marL="1371154" algn="l" defTabSz="914102" rtl="0" eaLnBrk="1" latinLnBrk="0" hangingPunct="1">
      <a:defRPr sz="1200" kern="1200">
        <a:solidFill>
          <a:schemeClr val="tx1"/>
        </a:solidFill>
        <a:latin typeface="+mn-lt"/>
        <a:ea typeface="+mn-ea"/>
        <a:cs typeface="+mn-cs"/>
      </a:defRPr>
    </a:lvl4pPr>
    <a:lvl5pPr marL="1828205" algn="l" defTabSz="914102" rtl="0" eaLnBrk="1" latinLnBrk="0" hangingPunct="1">
      <a:defRPr sz="1200" kern="1200">
        <a:solidFill>
          <a:schemeClr val="tx1"/>
        </a:solidFill>
        <a:latin typeface="+mn-lt"/>
        <a:ea typeface="+mn-ea"/>
        <a:cs typeface="+mn-cs"/>
      </a:defRPr>
    </a:lvl5pPr>
    <a:lvl6pPr marL="2285255" algn="l" defTabSz="914102" rtl="0" eaLnBrk="1" latinLnBrk="0" hangingPunct="1">
      <a:defRPr sz="1200" kern="1200">
        <a:solidFill>
          <a:schemeClr val="tx1"/>
        </a:solidFill>
        <a:latin typeface="+mn-lt"/>
        <a:ea typeface="+mn-ea"/>
        <a:cs typeface="+mn-cs"/>
      </a:defRPr>
    </a:lvl6pPr>
    <a:lvl7pPr marL="2742307" algn="l" defTabSz="914102" rtl="0" eaLnBrk="1" latinLnBrk="0" hangingPunct="1">
      <a:defRPr sz="1200" kern="1200">
        <a:solidFill>
          <a:schemeClr val="tx1"/>
        </a:solidFill>
        <a:latin typeface="+mn-lt"/>
        <a:ea typeface="+mn-ea"/>
        <a:cs typeface="+mn-cs"/>
      </a:defRPr>
    </a:lvl7pPr>
    <a:lvl8pPr marL="3199357" algn="l" defTabSz="914102" rtl="0" eaLnBrk="1" latinLnBrk="0" hangingPunct="1">
      <a:defRPr sz="1200" kern="1200">
        <a:solidFill>
          <a:schemeClr val="tx1"/>
        </a:solidFill>
        <a:latin typeface="+mn-lt"/>
        <a:ea typeface="+mn-ea"/>
        <a:cs typeface="+mn-cs"/>
      </a:defRPr>
    </a:lvl8pPr>
    <a:lvl9pPr marL="3656410" algn="l" defTabSz="914102"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FCC6E60-8CF2-4977-95EC-C36897D15603}"/>
              </a:ext>
            </a:extLst>
          </p:cNvPr>
          <p:cNvSpPr>
            <a:spLocks noGrp="1"/>
          </p:cNvSpPr>
          <p:nvPr>
            <p:ph type="title" hasCustomPrompt="1"/>
          </p:nvPr>
        </p:nvSpPr>
        <p:spPr>
          <a:xfrm>
            <a:off x="395287" y="3510193"/>
            <a:ext cx="6759577" cy="549047"/>
          </a:xfrm>
          <a:prstGeom prst="rect">
            <a:avLst/>
          </a:prstGeom>
        </p:spPr>
        <p:txBody>
          <a:bodyPr lIns="0" tIns="0" rIns="0" bIns="0"/>
          <a:lstStyle>
            <a:lvl1pPr>
              <a:defRPr sz="3800" spc="0" baseline="0">
                <a:solidFill>
                  <a:schemeClr val="accent1"/>
                </a:solidFill>
                <a:latin typeface="Arial" panose="020B0604020202020204" pitchFamily="34" charset="0"/>
              </a:defRPr>
            </a:lvl1pPr>
          </a:lstStyle>
          <a:p>
            <a:r>
              <a:rPr lang="en-AU" dirty="0"/>
              <a:t>One line headline</a:t>
            </a:r>
          </a:p>
        </p:txBody>
      </p:sp>
      <p:sp>
        <p:nvSpPr>
          <p:cNvPr id="10" name="Text Placeholder 9">
            <a:extLst>
              <a:ext uri="{FF2B5EF4-FFF2-40B4-BE49-F238E27FC236}">
                <a16:creationId xmlns:a16="http://schemas.microsoft.com/office/drawing/2014/main" id="{6DD25793-33BD-4990-9417-8BB29C0FC660}"/>
              </a:ext>
            </a:extLst>
          </p:cNvPr>
          <p:cNvSpPr>
            <a:spLocks noGrp="1"/>
          </p:cNvSpPr>
          <p:nvPr>
            <p:ph type="body" sz="quarter" idx="10" hasCustomPrompt="1"/>
          </p:nvPr>
        </p:nvSpPr>
        <p:spPr>
          <a:xfrm>
            <a:off x="395287" y="4217158"/>
            <a:ext cx="4449763" cy="545343"/>
          </a:xfrm>
          <a:prstGeom prst="rect">
            <a:avLst/>
          </a:prstGeom>
        </p:spPr>
        <p:txBody>
          <a:bodyPr lIns="0" tIns="0" rIns="0" bIns="0"/>
          <a:lstStyle>
            <a:lvl1pPr>
              <a:defRPr sz="1000">
                <a:solidFill>
                  <a:schemeClr val="accent1"/>
                </a:solidFill>
                <a:latin typeface="Arial" panose="020B0604020202020204" pitchFamily="34" charset="0"/>
              </a:defRPr>
            </a:lvl1pPr>
          </a:lstStyle>
          <a:p>
            <a:pPr lvl="0"/>
            <a:r>
              <a:rPr lang="en-US" dirty="0"/>
              <a:t>Introduction  heading goes here</a:t>
            </a:r>
            <a:endParaRPr lang="en-AU" dirty="0"/>
          </a:p>
        </p:txBody>
      </p:sp>
      <p:pic>
        <p:nvPicPr>
          <p:cNvPr id="19" name="Graphic 18">
            <a:extLst>
              <a:ext uri="{FF2B5EF4-FFF2-40B4-BE49-F238E27FC236}">
                <a16:creationId xmlns:a16="http://schemas.microsoft.com/office/drawing/2014/main" id="{A1B9C640-DF17-4A6E-9A8A-B534493DDF8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0526" y="9670110"/>
            <a:ext cx="1568450" cy="629590"/>
          </a:xfrm>
          <a:prstGeom prst="rect">
            <a:avLst/>
          </a:prstGeom>
        </p:spPr>
      </p:pic>
      <p:sp>
        <p:nvSpPr>
          <p:cNvPr id="5" name="Text Placeholder 4">
            <a:extLst>
              <a:ext uri="{FF2B5EF4-FFF2-40B4-BE49-F238E27FC236}">
                <a16:creationId xmlns:a16="http://schemas.microsoft.com/office/drawing/2014/main" id="{0BEE8A35-4CE0-4456-B038-50375B19AC22}"/>
              </a:ext>
            </a:extLst>
          </p:cNvPr>
          <p:cNvSpPr>
            <a:spLocks noGrp="1"/>
          </p:cNvSpPr>
          <p:nvPr>
            <p:ph type="body" sz="quarter" idx="13"/>
          </p:nvPr>
        </p:nvSpPr>
        <p:spPr>
          <a:xfrm>
            <a:off x="395289" y="4929190"/>
            <a:ext cx="2143126" cy="4605337"/>
          </a:xfrm>
          <a:prstGeom prst="rect">
            <a:avLst/>
          </a:prstGeom>
        </p:spPr>
        <p:txBody>
          <a:bodyPr lIns="0" tIns="0" rIns="0" bIns="0"/>
          <a:lstStyle>
            <a:lvl1pPr>
              <a:defRPr sz="1000">
                <a:latin typeface="Arial" panose="020B0604020202020204" pitchFamily="34" charset="0"/>
              </a:defRPr>
            </a:lvl1pPr>
            <a:lvl2pPr>
              <a:lnSpc>
                <a:spcPts val="1000"/>
              </a:lnSpc>
              <a:spcBef>
                <a:spcPts val="0"/>
              </a:spcBef>
              <a:spcAft>
                <a:spcPts val="600"/>
              </a:spcAft>
              <a:defRPr sz="850">
                <a:latin typeface="Arial" panose="020B0604020202020204" pitchFamily="34" charset="0"/>
              </a:defRPr>
            </a:lvl2pPr>
            <a:lvl3pPr>
              <a:lnSpc>
                <a:spcPts val="1000"/>
              </a:lnSpc>
              <a:spcBef>
                <a:spcPts val="0"/>
              </a:spcBef>
              <a:spcAft>
                <a:spcPts val="600"/>
              </a:spcAft>
              <a:defRPr sz="850">
                <a:latin typeface="Arial" panose="020B0604020202020204" pitchFamily="34" charset="0"/>
              </a:defRPr>
            </a:lvl3pPr>
            <a:lvl4pPr>
              <a:lnSpc>
                <a:spcPts val="1000"/>
              </a:lnSpc>
              <a:spcBef>
                <a:spcPts val="0"/>
              </a:spcBef>
              <a:spcAft>
                <a:spcPts val="600"/>
              </a:spcAft>
              <a:defRPr sz="850">
                <a:latin typeface="Arial" panose="020B0604020202020204" pitchFamily="34" charset="0"/>
              </a:defRPr>
            </a:lvl4pPr>
            <a:lvl5pPr>
              <a:lnSpc>
                <a:spcPts val="1000"/>
              </a:lnSpc>
              <a:spcBef>
                <a:spcPts val="0"/>
              </a:spcBef>
              <a:spcAft>
                <a:spcPts val="600"/>
              </a:spcAft>
              <a:defRPr sz="850">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4" name="Text Placeholder 9">
            <a:extLst>
              <a:ext uri="{FF2B5EF4-FFF2-40B4-BE49-F238E27FC236}">
                <a16:creationId xmlns:a16="http://schemas.microsoft.com/office/drawing/2014/main" id="{AA9078F0-5E60-4194-8BB4-BA7E8DEC2364}"/>
              </a:ext>
            </a:extLst>
          </p:cNvPr>
          <p:cNvSpPr>
            <a:spLocks noGrp="1"/>
          </p:cNvSpPr>
          <p:nvPr>
            <p:ph type="body" sz="quarter" idx="15" hasCustomPrompt="1"/>
          </p:nvPr>
        </p:nvSpPr>
        <p:spPr>
          <a:xfrm>
            <a:off x="5220044" y="4217158"/>
            <a:ext cx="1861345" cy="162921"/>
          </a:xfrm>
          <a:prstGeom prst="rect">
            <a:avLst/>
          </a:prstGeom>
        </p:spPr>
        <p:txBody>
          <a:bodyPr lIns="0" tIns="0" rIns="0" bIns="0"/>
          <a:lstStyle>
            <a:lvl1pPr>
              <a:defRPr sz="1000" cap="all" baseline="0">
                <a:solidFill>
                  <a:schemeClr val="accent1"/>
                </a:solidFill>
                <a:latin typeface="Arial" panose="020B0604020202020204" pitchFamily="34" charset="0"/>
              </a:defRPr>
            </a:lvl1pPr>
          </a:lstStyle>
          <a:p>
            <a:pPr lvl="0"/>
            <a:r>
              <a:rPr lang="en-US" dirty="0"/>
              <a:t>AT A GLANCE</a:t>
            </a:r>
            <a:endParaRPr lang="en-AU" dirty="0"/>
          </a:p>
        </p:txBody>
      </p:sp>
      <p:sp>
        <p:nvSpPr>
          <p:cNvPr id="15" name="Text Placeholder 4">
            <a:extLst>
              <a:ext uri="{FF2B5EF4-FFF2-40B4-BE49-F238E27FC236}">
                <a16:creationId xmlns:a16="http://schemas.microsoft.com/office/drawing/2014/main" id="{26D44914-E1C5-4C1F-951A-35A6388A7280}"/>
              </a:ext>
            </a:extLst>
          </p:cNvPr>
          <p:cNvSpPr>
            <a:spLocks noGrp="1"/>
          </p:cNvSpPr>
          <p:nvPr>
            <p:ph type="body" sz="quarter" idx="16"/>
          </p:nvPr>
        </p:nvSpPr>
        <p:spPr>
          <a:xfrm>
            <a:off x="5730280" y="4661248"/>
            <a:ext cx="1221408" cy="664468"/>
          </a:xfrm>
          <a:prstGeom prst="rect">
            <a:avLst/>
          </a:prstGeom>
        </p:spPr>
        <p:txBody>
          <a:bodyPr lIns="0" tIns="0" rIns="0" bIns="0" anchor="ctr" anchorCtr="0"/>
          <a:lstStyle>
            <a:lvl1pPr>
              <a:lnSpc>
                <a:spcPts val="900"/>
              </a:lnSpc>
              <a:spcBef>
                <a:spcPts val="0"/>
              </a:spcBef>
              <a:spcAft>
                <a:spcPts val="0"/>
              </a:spcAft>
              <a:defRPr sz="850" b="0">
                <a:latin typeface="Arial" panose="020B0604020202020204" pitchFamily="34" charset="0"/>
              </a:defRPr>
            </a:lvl1pPr>
            <a:lvl2pPr>
              <a:lnSpc>
                <a:spcPts val="900"/>
              </a:lnSpc>
              <a:spcBef>
                <a:spcPts val="0"/>
              </a:spcBef>
              <a:spcAft>
                <a:spcPts val="0"/>
              </a:spcAft>
              <a:defRPr sz="850" b="0">
                <a:latin typeface="Arial" panose="020B0604020202020204" pitchFamily="34" charset="0"/>
              </a:defRPr>
            </a:lvl2pPr>
            <a:lvl3pPr>
              <a:lnSpc>
                <a:spcPts val="997"/>
              </a:lnSpc>
              <a:spcBef>
                <a:spcPts val="0"/>
              </a:spcBef>
              <a:spcAft>
                <a:spcPts val="598"/>
              </a:spcAft>
              <a:defRPr sz="798"/>
            </a:lvl3pPr>
            <a:lvl4pPr>
              <a:lnSpc>
                <a:spcPts val="997"/>
              </a:lnSpc>
              <a:spcBef>
                <a:spcPts val="0"/>
              </a:spcBef>
              <a:spcAft>
                <a:spcPts val="598"/>
              </a:spcAft>
              <a:defRPr sz="798"/>
            </a:lvl4pPr>
            <a:lvl5pPr>
              <a:lnSpc>
                <a:spcPts val="997"/>
              </a:lnSpc>
              <a:spcBef>
                <a:spcPts val="0"/>
              </a:spcBef>
              <a:spcAft>
                <a:spcPts val="598"/>
              </a:spcAft>
              <a:defRPr sz="798"/>
            </a:lvl5pPr>
          </a:lstStyle>
          <a:p>
            <a:pPr lvl="0"/>
            <a:r>
              <a:rPr lang="en-US"/>
              <a:t>Click to edit Master text styles</a:t>
            </a:r>
          </a:p>
          <a:p>
            <a:pPr lvl="1"/>
            <a:r>
              <a:rPr lang="en-US"/>
              <a:t>Second level</a:t>
            </a:r>
          </a:p>
        </p:txBody>
      </p:sp>
      <p:sp>
        <p:nvSpPr>
          <p:cNvPr id="16" name="Text Placeholder 4">
            <a:extLst>
              <a:ext uri="{FF2B5EF4-FFF2-40B4-BE49-F238E27FC236}">
                <a16:creationId xmlns:a16="http://schemas.microsoft.com/office/drawing/2014/main" id="{5210A2CB-DDC0-4951-B62E-A4443129D730}"/>
              </a:ext>
            </a:extLst>
          </p:cNvPr>
          <p:cNvSpPr>
            <a:spLocks noGrp="1"/>
          </p:cNvSpPr>
          <p:nvPr>
            <p:ph type="body" sz="quarter" idx="17"/>
          </p:nvPr>
        </p:nvSpPr>
        <p:spPr>
          <a:xfrm>
            <a:off x="5730280" y="5502773"/>
            <a:ext cx="1221408" cy="664468"/>
          </a:xfrm>
          <a:prstGeom prst="rect">
            <a:avLst/>
          </a:prstGeom>
        </p:spPr>
        <p:txBody>
          <a:bodyPr lIns="0" tIns="0" rIns="0" bIns="0" anchor="ctr" anchorCtr="0"/>
          <a:lstStyle>
            <a:lvl1pPr>
              <a:lnSpc>
                <a:spcPts val="900"/>
              </a:lnSpc>
              <a:spcBef>
                <a:spcPts val="0"/>
              </a:spcBef>
              <a:spcAft>
                <a:spcPts val="0"/>
              </a:spcAft>
              <a:defRPr sz="850" b="0">
                <a:latin typeface="Arial" panose="020B0604020202020204" pitchFamily="34" charset="0"/>
              </a:defRPr>
            </a:lvl1pPr>
            <a:lvl2pPr>
              <a:lnSpc>
                <a:spcPts val="900"/>
              </a:lnSpc>
              <a:spcBef>
                <a:spcPts val="0"/>
              </a:spcBef>
              <a:spcAft>
                <a:spcPts val="0"/>
              </a:spcAft>
              <a:defRPr sz="850" b="0">
                <a:latin typeface="Arial" panose="020B0604020202020204" pitchFamily="34" charset="0"/>
              </a:defRPr>
            </a:lvl2pPr>
            <a:lvl3pPr>
              <a:lnSpc>
                <a:spcPts val="997"/>
              </a:lnSpc>
              <a:spcBef>
                <a:spcPts val="0"/>
              </a:spcBef>
              <a:spcAft>
                <a:spcPts val="598"/>
              </a:spcAft>
              <a:defRPr sz="798"/>
            </a:lvl3pPr>
            <a:lvl4pPr>
              <a:lnSpc>
                <a:spcPts val="997"/>
              </a:lnSpc>
              <a:spcBef>
                <a:spcPts val="0"/>
              </a:spcBef>
              <a:spcAft>
                <a:spcPts val="598"/>
              </a:spcAft>
              <a:defRPr sz="798"/>
            </a:lvl4pPr>
            <a:lvl5pPr>
              <a:lnSpc>
                <a:spcPts val="997"/>
              </a:lnSpc>
              <a:spcBef>
                <a:spcPts val="0"/>
              </a:spcBef>
              <a:spcAft>
                <a:spcPts val="598"/>
              </a:spcAft>
              <a:defRPr sz="798"/>
            </a:lvl5pPr>
          </a:lstStyle>
          <a:p>
            <a:pPr lvl="0"/>
            <a:r>
              <a:rPr lang="en-US"/>
              <a:t>Click to edit Master text styles</a:t>
            </a:r>
          </a:p>
          <a:p>
            <a:pPr lvl="1"/>
            <a:r>
              <a:rPr lang="en-US"/>
              <a:t>Second level</a:t>
            </a:r>
          </a:p>
        </p:txBody>
      </p:sp>
      <p:sp>
        <p:nvSpPr>
          <p:cNvPr id="17" name="Text Placeholder 4">
            <a:extLst>
              <a:ext uri="{FF2B5EF4-FFF2-40B4-BE49-F238E27FC236}">
                <a16:creationId xmlns:a16="http://schemas.microsoft.com/office/drawing/2014/main" id="{636B12AE-8755-4C53-B01A-0ED319AF4150}"/>
              </a:ext>
            </a:extLst>
          </p:cNvPr>
          <p:cNvSpPr>
            <a:spLocks noGrp="1"/>
          </p:cNvSpPr>
          <p:nvPr>
            <p:ph type="body" sz="quarter" idx="18"/>
          </p:nvPr>
        </p:nvSpPr>
        <p:spPr>
          <a:xfrm>
            <a:off x="5730280" y="6344295"/>
            <a:ext cx="1221408" cy="664468"/>
          </a:xfrm>
          <a:prstGeom prst="rect">
            <a:avLst/>
          </a:prstGeom>
        </p:spPr>
        <p:txBody>
          <a:bodyPr lIns="0" tIns="0" rIns="0" bIns="0" anchor="ctr" anchorCtr="0"/>
          <a:lstStyle>
            <a:lvl1pPr>
              <a:lnSpc>
                <a:spcPts val="900"/>
              </a:lnSpc>
              <a:spcBef>
                <a:spcPts val="0"/>
              </a:spcBef>
              <a:spcAft>
                <a:spcPts val="0"/>
              </a:spcAft>
              <a:defRPr sz="850" b="0">
                <a:latin typeface="Arial" panose="020B0604020202020204" pitchFamily="34" charset="0"/>
              </a:defRPr>
            </a:lvl1pPr>
            <a:lvl2pPr>
              <a:lnSpc>
                <a:spcPts val="900"/>
              </a:lnSpc>
              <a:spcBef>
                <a:spcPts val="0"/>
              </a:spcBef>
              <a:spcAft>
                <a:spcPts val="0"/>
              </a:spcAft>
              <a:defRPr sz="850" b="0">
                <a:latin typeface="Arial" panose="020B0604020202020204" pitchFamily="34" charset="0"/>
              </a:defRPr>
            </a:lvl2pPr>
            <a:lvl3pPr>
              <a:lnSpc>
                <a:spcPts val="997"/>
              </a:lnSpc>
              <a:spcBef>
                <a:spcPts val="0"/>
              </a:spcBef>
              <a:spcAft>
                <a:spcPts val="598"/>
              </a:spcAft>
              <a:defRPr sz="798"/>
            </a:lvl3pPr>
            <a:lvl4pPr>
              <a:lnSpc>
                <a:spcPts val="997"/>
              </a:lnSpc>
              <a:spcBef>
                <a:spcPts val="0"/>
              </a:spcBef>
              <a:spcAft>
                <a:spcPts val="598"/>
              </a:spcAft>
              <a:defRPr sz="798"/>
            </a:lvl4pPr>
            <a:lvl5pPr>
              <a:lnSpc>
                <a:spcPts val="997"/>
              </a:lnSpc>
              <a:spcBef>
                <a:spcPts val="0"/>
              </a:spcBef>
              <a:spcAft>
                <a:spcPts val="598"/>
              </a:spcAft>
              <a:defRPr sz="798"/>
            </a:lvl5pPr>
          </a:lstStyle>
          <a:p>
            <a:pPr lvl="0"/>
            <a:r>
              <a:rPr lang="en-US"/>
              <a:t>Click to edit Master text styles</a:t>
            </a:r>
          </a:p>
          <a:p>
            <a:pPr lvl="1"/>
            <a:r>
              <a:rPr lang="en-US"/>
              <a:t>Second level</a:t>
            </a:r>
          </a:p>
        </p:txBody>
      </p:sp>
      <p:sp>
        <p:nvSpPr>
          <p:cNvPr id="20" name="Text Placeholder 4">
            <a:extLst>
              <a:ext uri="{FF2B5EF4-FFF2-40B4-BE49-F238E27FC236}">
                <a16:creationId xmlns:a16="http://schemas.microsoft.com/office/drawing/2014/main" id="{BB6CDF65-5E83-44BA-85A8-345C7A8234B6}"/>
              </a:ext>
            </a:extLst>
          </p:cNvPr>
          <p:cNvSpPr>
            <a:spLocks noGrp="1"/>
          </p:cNvSpPr>
          <p:nvPr>
            <p:ph type="body" sz="quarter" idx="19"/>
          </p:nvPr>
        </p:nvSpPr>
        <p:spPr>
          <a:xfrm>
            <a:off x="5730280" y="7185820"/>
            <a:ext cx="1221408" cy="664468"/>
          </a:xfrm>
          <a:prstGeom prst="rect">
            <a:avLst/>
          </a:prstGeom>
        </p:spPr>
        <p:txBody>
          <a:bodyPr lIns="0" tIns="0" rIns="0" bIns="0" anchor="ctr" anchorCtr="0"/>
          <a:lstStyle>
            <a:lvl1pPr>
              <a:lnSpc>
                <a:spcPts val="900"/>
              </a:lnSpc>
              <a:spcBef>
                <a:spcPts val="0"/>
              </a:spcBef>
              <a:spcAft>
                <a:spcPts val="0"/>
              </a:spcAft>
              <a:defRPr sz="850" b="0">
                <a:latin typeface="Arial" panose="020B0604020202020204" pitchFamily="34" charset="0"/>
              </a:defRPr>
            </a:lvl1pPr>
            <a:lvl2pPr>
              <a:lnSpc>
                <a:spcPts val="900"/>
              </a:lnSpc>
              <a:spcBef>
                <a:spcPts val="0"/>
              </a:spcBef>
              <a:spcAft>
                <a:spcPts val="0"/>
              </a:spcAft>
              <a:defRPr sz="850" b="0">
                <a:latin typeface="Arial" panose="020B0604020202020204" pitchFamily="34" charset="0"/>
              </a:defRPr>
            </a:lvl2pPr>
            <a:lvl3pPr>
              <a:lnSpc>
                <a:spcPts val="997"/>
              </a:lnSpc>
              <a:spcBef>
                <a:spcPts val="0"/>
              </a:spcBef>
              <a:spcAft>
                <a:spcPts val="598"/>
              </a:spcAft>
              <a:defRPr sz="798"/>
            </a:lvl3pPr>
            <a:lvl4pPr>
              <a:lnSpc>
                <a:spcPts val="997"/>
              </a:lnSpc>
              <a:spcBef>
                <a:spcPts val="0"/>
              </a:spcBef>
              <a:spcAft>
                <a:spcPts val="598"/>
              </a:spcAft>
              <a:defRPr sz="798"/>
            </a:lvl4pPr>
            <a:lvl5pPr>
              <a:lnSpc>
                <a:spcPts val="997"/>
              </a:lnSpc>
              <a:spcBef>
                <a:spcPts val="0"/>
              </a:spcBef>
              <a:spcAft>
                <a:spcPts val="598"/>
              </a:spcAft>
              <a:defRPr sz="798"/>
            </a:lvl5pPr>
          </a:lstStyle>
          <a:p>
            <a:pPr lvl="0"/>
            <a:r>
              <a:rPr lang="en-US"/>
              <a:t>Click to edit Master text styles</a:t>
            </a:r>
          </a:p>
          <a:p>
            <a:pPr lvl="1"/>
            <a:r>
              <a:rPr lang="en-US"/>
              <a:t>Second level</a:t>
            </a:r>
          </a:p>
        </p:txBody>
      </p:sp>
      <p:sp>
        <p:nvSpPr>
          <p:cNvPr id="21" name="Text Placeholder 4">
            <a:extLst>
              <a:ext uri="{FF2B5EF4-FFF2-40B4-BE49-F238E27FC236}">
                <a16:creationId xmlns:a16="http://schemas.microsoft.com/office/drawing/2014/main" id="{32BB3090-3A64-46BF-8B63-370A60791EE6}"/>
              </a:ext>
            </a:extLst>
          </p:cNvPr>
          <p:cNvSpPr>
            <a:spLocks noGrp="1"/>
          </p:cNvSpPr>
          <p:nvPr>
            <p:ph type="body" sz="quarter" idx="20"/>
          </p:nvPr>
        </p:nvSpPr>
        <p:spPr>
          <a:xfrm>
            <a:off x="5730280" y="8027344"/>
            <a:ext cx="1221408" cy="664468"/>
          </a:xfrm>
          <a:prstGeom prst="rect">
            <a:avLst/>
          </a:prstGeom>
        </p:spPr>
        <p:txBody>
          <a:bodyPr lIns="0" tIns="0" rIns="0" bIns="0" anchor="ctr" anchorCtr="0"/>
          <a:lstStyle>
            <a:lvl1pPr>
              <a:lnSpc>
                <a:spcPts val="900"/>
              </a:lnSpc>
              <a:spcBef>
                <a:spcPts val="0"/>
              </a:spcBef>
              <a:spcAft>
                <a:spcPts val="0"/>
              </a:spcAft>
              <a:defRPr sz="850" b="0">
                <a:latin typeface="Arial" panose="020B0604020202020204" pitchFamily="34" charset="0"/>
              </a:defRPr>
            </a:lvl1pPr>
            <a:lvl2pPr>
              <a:lnSpc>
                <a:spcPts val="900"/>
              </a:lnSpc>
              <a:spcBef>
                <a:spcPts val="0"/>
              </a:spcBef>
              <a:spcAft>
                <a:spcPts val="0"/>
              </a:spcAft>
              <a:defRPr sz="850" b="0">
                <a:latin typeface="Arial" panose="020B0604020202020204" pitchFamily="34" charset="0"/>
              </a:defRPr>
            </a:lvl2pPr>
            <a:lvl3pPr>
              <a:lnSpc>
                <a:spcPts val="997"/>
              </a:lnSpc>
              <a:spcBef>
                <a:spcPts val="0"/>
              </a:spcBef>
              <a:spcAft>
                <a:spcPts val="598"/>
              </a:spcAft>
              <a:defRPr sz="798"/>
            </a:lvl3pPr>
            <a:lvl4pPr>
              <a:lnSpc>
                <a:spcPts val="997"/>
              </a:lnSpc>
              <a:spcBef>
                <a:spcPts val="0"/>
              </a:spcBef>
              <a:spcAft>
                <a:spcPts val="598"/>
              </a:spcAft>
              <a:defRPr sz="798"/>
            </a:lvl4pPr>
            <a:lvl5pPr>
              <a:lnSpc>
                <a:spcPts val="997"/>
              </a:lnSpc>
              <a:spcBef>
                <a:spcPts val="0"/>
              </a:spcBef>
              <a:spcAft>
                <a:spcPts val="598"/>
              </a:spcAft>
              <a:defRPr sz="798"/>
            </a:lvl5pPr>
          </a:lstStyle>
          <a:p>
            <a:pPr lvl="0"/>
            <a:r>
              <a:rPr lang="en-US"/>
              <a:t>Click to edit Master text styles</a:t>
            </a:r>
          </a:p>
          <a:p>
            <a:pPr lvl="1"/>
            <a:r>
              <a:rPr lang="en-US"/>
              <a:t>Second level</a:t>
            </a:r>
          </a:p>
        </p:txBody>
      </p:sp>
      <p:sp>
        <p:nvSpPr>
          <p:cNvPr id="22" name="Text Placeholder 4">
            <a:extLst>
              <a:ext uri="{FF2B5EF4-FFF2-40B4-BE49-F238E27FC236}">
                <a16:creationId xmlns:a16="http://schemas.microsoft.com/office/drawing/2014/main" id="{90930AD6-76E5-4A44-A15F-85A7FE79F3B7}"/>
              </a:ext>
            </a:extLst>
          </p:cNvPr>
          <p:cNvSpPr>
            <a:spLocks noGrp="1"/>
          </p:cNvSpPr>
          <p:nvPr>
            <p:ph type="body" sz="quarter" idx="21"/>
          </p:nvPr>
        </p:nvSpPr>
        <p:spPr>
          <a:xfrm>
            <a:off x="5730280" y="8868865"/>
            <a:ext cx="1221408" cy="664468"/>
          </a:xfrm>
          <a:prstGeom prst="rect">
            <a:avLst/>
          </a:prstGeom>
        </p:spPr>
        <p:txBody>
          <a:bodyPr lIns="0" tIns="0" rIns="0" bIns="0" anchor="ctr" anchorCtr="0"/>
          <a:lstStyle>
            <a:lvl1pPr>
              <a:lnSpc>
                <a:spcPts val="900"/>
              </a:lnSpc>
              <a:spcBef>
                <a:spcPts val="0"/>
              </a:spcBef>
              <a:spcAft>
                <a:spcPts val="0"/>
              </a:spcAft>
              <a:defRPr sz="850" b="0">
                <a:latin typeface="Arial" panose="020B0604020202020204" pitchFamily="34" charset="0"/>
              </a:defRPr>
            </a:lvl1pPr>
            <a:lvl2pPr>
              <a:lnSpc>
                <a:spcPts val="900"/>
              </a:lnSpc>
              <a:spcBef>
                <a:spcPts val="0"/>
              </a:spcBef>
              <a:spcAft>
                <a:spcPts val="0"/>
              </a:spcAft>
              <a:defRPr sz="850" b="0">
                <a:latin typeface="Arial" panose="020B0604020202020204" pitchFamily="34" charset="0"/>
              </a:defRPr>
            </a:lvl2pPr>
            <a:lvl3pPr>
              <a:lnSpc>
                <a:spcPts val="997"/>
              </a:lnSpc>
              <a:spcBef>
                <a:spcPts val="0"/>
              </a:spcBef>
              <a:spcAft>
                <a:spcPts val="598"/>
              </a:spcAft>
              <a:defRPr sz="798"/>
            </a:lvl3pPr>
            <a:lvl4pPr>
              <a:lnSpc>
                <a:spcPts val="997"/>
              </a:lnSpc>
              <a:spcBef>
                <a:spcPts val="0"/>
              </a:spcBef>
              <a:spcAft>
                <a:spcPts val="598"/>
              </a:spcAft>
              <a:defRPr sz="798"/>
            </a:lvl4pPr>
            <a:lvl5pPr>
              <a:lnSpc>
                <a:spcPts val="997"/>
              </a:lnSpc>
              <a:spcBef>
                <a:spcPts val="0"/>
              </a:spcBef>
              <a:spcAft>
                <a:spcPts val="598"/>
              </a:spcAft>
              <a:defRPr sz="798"/>
            </a:lvl5pPr>
          </a:lstStyle>
          <a:p>
            <a:pPr lvl="0"/>
            <a:r>
              <a:rPr lang="en-US"/>
              <a:t>Click to edit Master text styles</a:t>
            </a:r>
          </a:p>
          <a:p>
            <a:pPr lvl="1"/>
            <a:r>
              <a:rPr lang="en-US"/>
              <a:t>Second level</a:t>
            </a:r>
          </a:p>
        </p:txBody>
      </p:sp>
      <p:sp>
        <p:nvSpPr>
          <p:cNvPr id="24" name="Content Placeholder 23">
            <a:extLst>
              <a:ext uri="{FF2B5EF4-FFF2-40B4-BE49-F238E27FC236}">
                <a16:creationId xmlns:a16="http://schemas.microsoft.com/office/drawing/2014/main" id="{8A2F9275-9930-401F-9188-40DB56312408}"/>
              </a:ext>
            </a:extLst>
          </p:cNvPr>
          <p:cNvSpPr>
            <a:spLocks noGrp="1"/>
          </p:cNvSpPr>
          <p:nvPr>
            <p:ph sz="quarter" idx="23" hasCustomPrompt="1"/>
          </p:nvPr>
        </p:nvSpPr>
        <p:spPr>
          <a:xfrm>
            <a:off x="5220041" y="4661248"/>
            <a:ext cx="441961" cy="664468"/>
          </a:xfrm>
          <a:custGeom>
            <a:avLst/>
            <a:gdLst>
              <a:gd name="connsiteX0" fmla="*/ 0 w 495602"/>
              <a:gd name="connsiteY0" fmla="*/ 0 h 664468"/>
              <a:gd name="connsiteX1" fmla="*/ 495602 w 495602"/>
              <a:gd name="connsiteY1" fmla="*/ 0 h 664468"/>
              <a:gd name="connsiteX2" fmla="*/ 495602 w 495602"/>
              <a:gd name="connsiteY2" fmla="*/ 664468 h 664468"/>
              <a:gd name="connsiteX3" fmla="*/ 0 w 495602"/>
              <a:gd name="connsiteY3" fmla="*/ 664468 h 664468"/>
            </a:gdLst>
            <a:ahLst/>
            <a:cxnLst>
              <a:cxn ang="0">
                <a:pos x="connsiteX0" y="connsiteY0"/>
              </a:cxn>
              <a:cxn ang="0">
                <a:pos x="connsiteX1" y="connsiteY1"/>
              </a:cxn>
              <a:cxn ang="0">
                <a:pos x="connsiteX2" y="connsiteY2"/>
              </a:cxn>
              <a:cxn ang="0">
                <a:pos x="connsiteX3" y="connsiteY3"/>
              </a:cxn>
            </a:cxnLst>
            <a:rect l="l" t="t" r="r" b="b"/>
            <a:pathLst>
              <a:path w="495602" h="664468">
                <a:moveTo>
                  <a:pt x="0" y="0"/>
                </a:moveTo>
                <a:lnTo>
                  <a:pt x="495602" y="0"/>
                </a:lnTo>
                <a:lnTo>
                  <a:pt x="495602" y="664468"/>
                </a:lnTo>
                <a:lnTo>
                  <a:pt x="0" y="664468"/>
                </a:lnTo>
                <a:close/>
              </a:path>
            </a:pathLst>
          </a:custGeom>
        </p:spPr>
        <p:txBody>
          <a:bodyPr wrap="square">
            <a:noAutofit/>
          </a:bodyPr>
          <a:lstStyle>
            <a:lvl1pPr>
              <a:defRPr>
                <a:latin typeface="Arial" panose="020B0604020202020204" pitchFamily="34" charset="0"/>
              </a:defRPr>
            </a:lvl1pPr>
          </a:lstStyle>
          <a:p>
            <a:pPr lvl="0"/>
            <a:r>
              <a:rPr lang="en-US" dirty="0"/>
              <a:t> </a:t>
            </a:r>
            <a:endParaRPr lang="en-AU" dirty="0"/>
          </a:p>
        </p:txBody>
      </p:sp>
      <p:sp>
        <p:nvSpPr>
          <p:cNvPr id="25" name="Content Placeholder 24">
            <a:extLst>
              <a:ext uri="{FF2B5EF4-FFF2-40B4-BE49-F238E27FC236}">
                <a16:creationId xmlns:a16="http://schemas.microsoft.com/office/drawing/2014/main" id="{74732988-A2B4-4AD0-8494-38B3F98FAC45}"/>
              </a:ext>
            </a:extLst>
          </p:cNvPr>
          <p:cNvSpPr>
            <a:spLocks noGrp="1"/>
          </p:cNvSpPr>
          <p:nvPr>
            <p:ph sz="quarter" idx="24" hasCustomPrompt="1"/>
          </p:nvPr>
        </p:nvSpPr>
        <p:spPr>
          <a:xfrm>
            <a:off x="5220041" y="5502773"/>
            <a:ext cx="441961" cy="664468"/>
          </a:xfrm>
          <a:custGeom>
            <a:avLst/>
            <a:gdLst>
              <a:gd name="connsiteX0" fmla="*/ 0 w 495602"/>
              <a:gd name="connsiteY0" fmla="*/ 0 h 664468"/>
              <a:gd name="connsiteX1" fmla="*/ 495602 w 495602"/>
              <a:gd name="connsiteY1" fmla="*/ 0 h 664468"/>
              <a:gd name="connsiteX2" fmla="*/ 495602 w 495602"/>
              <a:gd name="connsiteY2" fmla="*/ 664468 h 664468"/>
              <a:gd name="connsiteX3" fmla="*/ 0 w 495602"/>
              <a:gd name="connsiteY3" fmla="*/ 664468 h 664468"/>
            </a:gdLst>
            <a:ahLst/>
            <a:cxnLst>
              <a:cxn ang="0">
                <a:pos x="connsiteX0" y="connsiteY0"/>
              </a:cxn>
              <a:cxn ang="0">
                <a:pos x="connsiteX1" y="connsiteY1"/>
              </a:cxn>
              <a:cxn ang="0">
                <a:pos x="connsiteX2" y="connsiteY2"/>
              </a:cxn>
              <a:cxn ang="0">
                <a:pos x="connsiteX3" y="connsiteY3"/>
              </a:cxn>
            </a:cxnLst>
            <a:rect l="l" t="t" r="r" b="b"/>
            <a:pathLst>
              <a:path w="495602" h="664468">
                <a:moveTo>
                  <a:pt x="0" y="0"/>
                </a:moveTo>
                <a:lnTo>
                  <a:pt x="495602" y="0"/>
                </a:lnTo>
                <a:lnTo>
                  <a:pt x="495602" y="664468"/>
                </a:lnTo>
                <a:lnTo>
                  <a:pt x="0" y="664468"/>
                </a:lnTo>
                <a:close/>
              </a:path>
            </a:pathLst>
          </a:custGeom>
        </p:spPr>
        <p:txBody>
          <a:bodyPr wrap="square">
            <a:noAutofit/>
          </a:bodyPr>
          <a:lstStyle>
            <a:lvl1pPr>
              <a:defRPr>
                <a:latin typeface="Arial" panose="020B0604020202020204" pitchFamily="34" charset="0"/>
              </a:defRPr>
            </a:lvl1pPr>
          </a:lstStyle>
          <a:p>
            <a:pPr lvl="0"/>
            <a:r>
              <a:rPr lang="en-US" dirty="0"/>
              <a:t> </a:t>
            </a:r>
            <a:endParaRPr lang="en-AU" dirty="0"/>
          </a:p>
        </p:txBody>
      </p:sp>
      <p:sp>
        <p:nvSpPr>
          <p:cNvPr id="26" name="Content Placeholder 25">
            <a:extLst>
              <a:ext uri="{FF2B5EF4-FFF2-40B4-BE49-F238E27FC236}">
                <a16:creationId xmlns:a16="http://schemas.microsoft.com/office/drawing/2014/main" id="{62CB5F64-D45D-4460-92CE-0692A2C1E0C9}"/>
              </a:ext>
            </a:extLst>
          </p:cNvPr>
          <p:cNvSpPr>
            <a:spLocks noGrp="1"/>
          </p:cNvSpPr>
          <p:nvPr>
            <p:ph sz="quarter" idx="25" hasCustomPrompt="1"/>
          </p:nvPr>
        </p:nvSpPr>
        <p:spPr>
          <a:xfrm>
            <a:off x="5220041" y="6344295"/>
            <a:ext cx="441961" cy="664468"/>
          </a:xfrm>
          <a:custGeom>
            <a:avLst/>
            <a:gdLst>
              <a:gd name="connsiteX0" fmla="*/ 0 w 495602"/>
              <a:gd name="connsiteY0" fmla="*/ 0 h 664468"/>
              <a:gd name="connsiteX1" fmla="*/ 495602 w 495602"/>
              <a:gd name="connsiteY1" fmla="*/ 0 h 664468"/>
              <a:gd name="connsiteX2" fmla="*/ 495602 w 495602"/>
              <a:gd name="connsiteY2" fmla="*/ 664468 h 664468"/>
              <a:gd name="connsiteX3" fmla="*/ 0 w 495602"/>
              <a:gd name="connsiteY3" fmla="*/ 664468 h 664468"/>
            </a:gdLst>
            <a:ahLst/>
            <a:cxnLst>
              <a:cxn ang="0">
                <a:pos x="connsiteX0" y="connsiteY0"/>
              </a:cxn>
              <a:cxn ang="0">
                <a:pos x="connsiteX1" y="connsiteY1"/>
              </a:cxn>
              <a:cxn ang="0">
                <a:pos x="connsiteX2" y="connsiteY2"/>
              </a:cxn>
              <a:cxn ang="0">
                <a:pos x="connsiteX3" y="connsiteY3"/>
              </a:cxn>
            </a:cxnLst>
            <a:rect l="l" t="t" r="r" b="b"/>
            <a:pathLst>
              <a:path w="495602" h="664468">
                <a:moveTo>
                  <a:pt x="0" y="0"/>
                </a:moveTo>
                <a:lnTo>
                  <a:pt x="495602" y="0"/>
                </a:lnTo>
                <a:lnTo>
                  <a:pt x="495602" y="664468"/>
                </a:lnTo>
                <a:lnTo>
                  <a:pt x="0" y="664468"/>
                </a:lnTo>
                <a:close/>
              </a:path>
            </a:pathLst>
          </a:custGeom>
        </p:spPr>
        <p:txBody>
          <a:bodyPr wrap="square">
            <a:noAutofit/>
          </a:bodyPr>
          <a:lstStyle>
            <a:lvl1pPr>
              <a:defRPr>
                <a:latin typeface="Arial" panose="020B0604020202020204" pitchFamily="34" charset="0"/>
              </a:defRPr>
            </a:lvl1pPr>
          </a:lstStyle>
          <a:p>
            <a:pPr lvl="0"/>
            <a:r>
              <a:rPr lang="en-US" dirty="0"/>
              <a:t> </a:t>
            </a:r>
            <a:endParaRPr lang="en-AU" dirty="0"/>
          </a:p>
        </p:txBody>
      </p:sp>
      <p:sp>
        <p:nvSpPr>
          <p:cNvPr id="27" name="Content Placeholder 26">
            <a:extLst>
              <a:ext uri="{FF2B5EF4-FFF2-40B4-BE49-F238E27FC236}">
                <a16:creationId xmlns:a16="http://schemas.microsoft.com/office/drawing/2014/main" id="{99D5FD43-5D7C-4CE6-8B64-5D7805526047}"/>
              </a:ext>
            </a:extLst>
          </p:cNvPr>
          <p:cNvSpPr>
            <a:spLocks noGrp="1"/>
          </p:cNvSpPr>
          <p:nvPr>
            <p:ph sz="quarter" idx="26" hasCustomPrompt="1"/>
          </p:nvPr>
        </p:nvSpPr>
        <p:spPr>
          <a:xfrm>
            <a:off x="5220041" y="7185820"/>
            <a:ext cx="441961" cy="664468"/>
          </a:xfrm>
          <a:custGeom>
            <a:avLst/>
            <a:gdLst>
              <a:gd name="connsiteX0" fmla="*/ 0 w 495602"/>
              <a:gd name="connsiteY0" fmla="*/ 0 h 664468"/>
              <a:gd name="connsiteX1" fmla="*/ 495602 w 495602"/>
              <a:gd name="connsiteY1" fmla="*/ 0 h 664468"/>
              <a:gd name="connsiteX2" fmla="*/ 495602 w 495602"/>
              <a:gd name="connsiteY2" fmla="*/ 664468 h 664468"/>
              <a:gd name="connsiteX3" fmla="*/ 0 w 495602"/>
              <a:gd name="connsiteY3" fmla="*/ 664468 h 664468"/>
            </a:gdLst>
            <a:ahLst/>
            <a:cxnLst>
              <a:cxn ang="0">
                <a:pos x="connsiteX0" y="connsiteY0"/>
              </a:cxn>
              <a:cxn ang="0">
                <a:pos x="connsiteX1" y="connsiteY1"/>
              </a:cxn>
              <a:cxn ang="0">
                <a:pos x="connsiteX2" y="connsiteY2"/>
              </a:cxn>
              <a:cxn ang="0">
                <a:pos x="connsiteX3" y="connsiteY3"/>
              </a:cxn>
            </a:cxnLst>
            <a:rect l="l" t="t" r="r" b="b"/>
            <a:pathLst>
              <a:path w="495602" h="664468">
                <a:moveTo>
                  <a:pt x="0" y="0"/>
                </a:moveTo>
                <a:lnTo>
                  <a:pt x="495602" y="0"/>
                </a:lnTo>
                <a:lnTo>
                  <a:pt x="495602" y="664468"/>
                </a:lnTo>
                <a:lnTo>
                  <a:pt x="0" y="664468"/>
                </a:lnTo>
                <a:close/>
              </a:path>
            </a:pathLst>
          </a:custGeom>
        </p:spPr>
        <p:txBody>
          <a:bodyPr wrap="square">
            <a:noAutofit/>
          </a:bodyPr>
          <a:lstStyle>
            <a:lvl1pPr>
              <a:defRPr>
                <a:latin typeface="Arial" panose="020B0604020202020204" pitchFamily="34" charset="0"/>
              </a:defRPr>
            </a:lvl1pPr>
          </a:lstStyle>
          <a:p>
            <a:pPr lvl="0"/>
            <a:r>
              <a:rPr lang="en-US" dirty="0"/>
              <a:t> </a:t>
            </a:r>
            <a:endParaRPr lang="en-AU" dirty="0"/>
          </a:p>
        </p:txBody>
      </p:sp>
      <p:sp>
        <p:nvSpPr>
          <p:cNvPr id="28" name="Content Placeholder 27">
            <a:extLst>
              <a:ext uri="{FF2B5EF4-FFF2-40B4-BE49-F238E27FC236}">
                <a16:creationId xmlns:a16="http://schemas.microsoft.com/office/drawing/2014/main" id="{22EF60C9-39E4-4B99-90E9-5E7DCB609A59}"/>
              </a:ext>
            </a:extLst>
          </p:cNvPr>
          <p:cNvSpPr>
            <a:spLocks noGrp="1"/>
          </p:cNvSpPr>
          <p:nvPr>
            <p:ph sz="quarter" idx="27" hasCustomPrompt="1"/>
          </p:nvPr>
        </p:nvSpPr>
        <p:spPr>
          <a:xfrm>
            <a:off x="5220041" y="8027344"/>
            <a:ext cx="441961" cy="664468"/>
          </a:xfrm>
          <a:custGeom>
            <a:avLst/>
            <a:gdLst>
              <a:gd name="connsiteX0" fmla="*/ 0 w 495602"/>
              <a:gd name="connsiteY0" fmla="*/ 0 h 664468"/>
              <a:gd name="connsiteX1" fmla="*/ 495602 w 495602"/>
              <a:gd name="connsiteY1" fmla="*/ 0 h 664468"/>
              <a:gd name="connsiteX2" fmla="*/ 495602 w 495602"/>
              <a:gd name="connsiteY2" fmla="*/ 664468 h 664468"/>
              <a:gd name="connsiteX3" fmla="*/ 0 w 495602"/>
              <a:gd name="connsiteY3" fmla="*/ 664468 h 664468"/>
            </a:gdLst>
            <a:ahLst/>
            <a:cxnLst>
              <a:cxn ang="0">
                <a:pos x="connsiteX0" y="connsiteY0"/>
              </a:cxn>
              <a:cxn ang="0">
                <a:pos x="connsiteX1" y="connsiteY1"/>
              </a:cxn>
              <a:cxn ang="0">
                <a:pos x="connsiteX2" y="connsiteY2"/>
              </a:cxn>
              <a:cxn ang="0">
                <a:pos x="connsiteX3" y="connsiteY3"/>
              </a:cxn>
            </a:cxnLst>
            <a:rect l="l" t="t" r="r" b="b"/>
            <a:pathLst>
              <a:path w="495602" h="664468">
                <a:moveTo>
                  <a:pt x="0" y="0"/>
                </a:moveTo>
                <a:lnTo>
                  <a:pt x="495602" y="0"/>
                </a:lnTo>
                <a:lnTo>
                  <a:pt x="495602" y="664468"/>
                </a:lnTo>
                <a:lnTo>
                  <a:pt x="0" y="664468"/>
                </a:lnTo>
                <a:close/>
              </a:path>
            </a:pathLst>
          </a:custGeom>
        </p:spPr>
        <p:txBody>
          <a:bodyPr wrap="square">
            <a:noAutofit/>
          </a:bodyPr>
          <a:lstStyle>
            <a:lvl1pPr>
              <a:defRPr>
                <a:latin typeface="Arial" panose="020B0604020202020204" pitchFamily="34" charset="0"/>
              </a:defRPr>
            </a:lvl1pPr>
          </a:lstStyle>
          <a:p>
            <a:pPr lvl="0"/>
            <a:r>
              <a:rPr lang="en-US" dirty="0"/>
              <a:t> </a:t>
            </a:r>
            <a:endParaRPr lang="en-AU" dirty="0"/>
          </a:p>
        </p:txBody>
      </p:sp>
      <p:grpSp>
        <p:nvGrpSpPr>
          <p:cNvPr id="32" name="Graphic 30">
            <a:extLst>
              <a:ext uri="{FF2B5EF4-FFF2-40B4-BE49-F238E27FC236}">
                <a16:creationId xmlns:a16="http://schemas.microsoft.com/office/drawing/2014/main" id="{47C3F2BF-F352-4932-93CD-637A64DBBD87}"/>
              </a:ext>
            </a:extLst>
          </p:cNvPr>
          <p:cNvGrpSpPr/>
          <p:nvPr/>
        </p:nvGrpSpPr>
        <p:grpSpPr>
          <a:xfrm>
            <a:off x="3701973" y="10094582"/>
            <a:ext cx="3023968" cy="198298"/>
            <a:chOff x="3927474" y="10105788"/>
            <a:chExt cx="2853043" cy="187090"/>
          </a:xfrm>
          <a:solidFill>
            <a:srgbClr val="4F2984"/>
          </a:solidFill>
        </p:grpSpPr>
        <p:sp>
          <p:nvSpPr>
            <p:cNvPr id="33" name="Freeform: Shape 32">
              <a:extLst>
                <a:ext uri="{FF2B5EF4-FFF2-40B4-BE49-F238E27FC236}">
                  <a16:creationId xmlns:a16="http://schemas.microsoft.com/office/drawing/2014/main" id="{55CA5D03-8B24-47B5-911A-3425106AA26A}"/>
                </a:ext>
              </a:extLst>
            </p:cNvPr>
            <p:cNvSpPr/>
            <p:nvPr/>
          </p:nvSpPr>
          <p:spPr>
            <a:xfrm>
              <a:off x="3927474" y="10118974"/>
              <a:ext cx="163639" cy="163764"/>
            </a:xfrm>
            <a:custGeom>
              <a:avLst/>
              <a:gdLst>
                <a:gd name="connsiteX0" fmla="*/ 163445 w 163639"/>
                <a:gd name="connsiteY0" fmla="*/ 154376 h 163764"/>
                <a:gd name="connsiteX1" fmla="*/ 163445 w 163639"/>
                <a:gd name="connsiteY1" fmla="*/ 8738 h 163764"/>
                <a:gd name="connsiteX2" fmla="*/ 154572 w 163639"/>
                <a:gd name="connsiteY2" fmla="*/ -389 h 163764"/>
                <a:gd name="connsiteX3" fmla="*/ 154446 w 163639"/>
                <a:gd name="connsiteY3" fmla="*/ -389 h 163764"/>
                <a:gd name="connsiteX4" fmla="*/ 8806 w 163639"/>
                <a:gd name="connsiteY4" fmla="*/ -389 h 163764"/>
                <a:gd name="connsiteX5" fmla="*/ -193 w 163639"/>
                <a:gd name="connsiteY5" fmla="*/ 8611 h 163764"/>
                <a:gd name="connsiteX6" fmla="*/ -193 w 163639"/>
                <a:gd name="connsiteY6" fmla="*/ 8738 h 163764"/>
                <a:gd name="connsiteX7" fmla="*/ -193 w 163639"/>
                <a:gd name="connsiteY7" fmla="*/ 154376 h 163764"/>
                <a:gd name="connsiteX8" fmla="*/ 8806 w 163639"/>
                <a:gd name="connsiteY8" fmla="*/ 163376 h 163764"/>
                <a:gd name="connsiteX9" fmla="*/ 87139 w 163639"/>
                <a:gd name="connsiteY9" fmla="*/ 163376 h 163764"/>
                <a:gd name="connsiteX10" fmla="*/ 87139 w 163639"/>
                <a:gd name="connsiteY10" fmla="*/ 99999 h 163764"/>
                <a:gd name="connsiteX11" fmla="*/ 65845 w 163639"/>
                <a:gd name="connsiteY11" fmla="*/ 99999 h 163764"/>
                <a:gd name="connsiteX12" fmla="*/ 65845 w 163639"/>
                <a:gd name="connsiteY12" fmla="*/ 75283 h 163764"/>
                <a:gd name="connsiteX13" fmla="*/ 87139 w 163639"/>
                <a:gd name="connsiteY13" fmla="*/ 75283 h 163764"/>
                <a:gd name="connsiteX14" fmla="*/ 87139 w 163639"/>
                <a:gd name="connsiteY14" fmla="*/ 57030 h 163764"/>
                <a:gd name="connsiteX15" fmla="*/ 113644 w 163639"/>
                <a:gd name="connsiteY15" fmla="*/ 24518 h 163764"/>
                <a:gd name="connsiteX16" fmla="*/ 118955 w 163639"/>
                <a:gd name="connsiteY16" fmla="*/ 24455 h 163764"/>
                <a:gd name="connsiteX17" fmla="*/ 137968 w 163639"/>
                <a:gd name="connsiteY17" fmla="*/ 25342 h 163764"/>
                <a:gd name="connsiteX18" fmla="*/ 137968 w 163639"/>
                <a:gd name="connsiteY18" fmla="*/ 47524 h 163764"/>
                <a:gd name="connsiteX19" fmla="*/ 125292 w 163639"/>
                <a:gd name="connsiteY19" fmla="*/ 47524 h 163764"/>
                <a:gd name="connsiteX20" fmla="*/ 112617 w 163639"/>
                <a:gd name="connsiteY20" fmla="*/ 59565 h 163764"/>
                <a:gd name="connsiteX21" fmla="*/ 112617 w 163639"/>
                <a:gd name="connsiteY21" fmla="*/ 75283 h 163764"/>
                <a:gd name="connsiteX22" fmla="*/ 137080 w 163639"/>
                <a:gd name="connsiteY22" fmla="*/ 75283 h 163764"/>
                <a:gd name="connsiteX23" fmla="*/ 133911 w 163639"/>
                <a:gd name="connsiteY23" fmla="*/ 99999 h 163764"/>
                <a:gd name="connsiteX24" fmla="*/ 112617 w 163639"/>
                <a:gd name="connsiteY24" fmla="*/ 99999 h 163764"/>
                <a:gd name="connsiteX25" fmla="*/ 112617 w 163639"/>
                <a:gd name="connsiteY25" fmla="*/ 163376 h 163764"/>
                <a:gd name="connsiteX26" fmla="*/ 154319 w 163639"/>
                <a:gd name="connsiteY26" fmla="*/ 163376 h 163764"/>
                <a:gd name="connsiteX27" fmla="*/ 163318 w 163639"/>
                <a:gd name="connsiteY27" fmla="*/ 154376 h 163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63639" h="163764">
                  <a:moveTo>
                    <a:pt x="163445" y="154376"/>
                  </a:moveTo>
                  <a:lnTo>
                    <a:pt x="163445" y="8738"/>
                  </a:lnTo>
                  <a:cubicBezTo>
                    <a:pt x="163521" y="3769"/>
                    <a:pt x="159541" y="-313"/>
                    <a:pt x="154572" y="-389"/>
                  </a:cubicBezTo>
                  <a:cubicBezTo>
                    <a:pt x="154534" y="-389"/>
                    <a:pt x="154483" y="-389"/>
                    <a:pt x="154446" y="-389"/>
                  </a:cubicBezTo>
                  <a:lnTo>
                    <a:pt x="8806" y="-389"/>
                  </a:lnTo>
                  <a:cubicBezTo>
                    <a:pt x="3837" y="-389"/>
                    <a:pt x="-193" y="3642"/>
                    <a:pt x="-193" y="8611"/>
                  </a:cubicBezTo>
                  <a:cubicBezTo>
                    <a:pt x="-193" y="8649"/>
                    <a:pt x="-193" y="8699"/>
                    <a:pt x="-193" y="8738"/>
                  </a:cubicBezTo>
                  <a:lnTo>
                    <a:pt x="-193" y="154376"/>
                  </a:lnTo>
                  <a:cubicBezTo>
                    <a:pt x="-193" y="159345"/>
                    <a:pt x="3837" y="163376"/>
                    <a:pt x="8806" y="163376"/>
                  </a:cubicBezTo>
                  <a:lnTo>
                    <a:pt x="87139" y="163376"/>
                  </a:lnTo>
                  <a:lnTo>
                    <a:pt x="87139" y="99999"/>
                  </a:lnTo>
                  <a:lnTo>
                    <a:pt x="65845" y="99999"/>
                  </a:lnTo>
                  <a:lnTo>
                    <a:pt x="65845" y="75283"/>
                  </a:lnTo>
                  <a:lnTo>
                    <a:pt x="87139" y="75283"/>
                  </a:lnTo>
                  <a:lnTo>
                    <a:pt x="87139" y="57030"/>
                  </a:lnTo>
                  <a:cubicBezTo>
                    <a:pt x="85479" y="40730"/>
                    <a:pt x="97343" y="26179"/>
                    <a:pt x="113644" y="24518"/>
                  </a:cubicBezTo>
                  <a:cubicBezTo>
                    <a:pt x="115406" y="24341"/>
                    <a:pt x="117180" y="24316"/>
                    <a:pt x="118955" y="24455"/>
                  </a:cubicBezTo>
                  <a:cubicBezTo>
                    <a:pt x="127954" y="24455"/>
                    <a:pt x="135813" y="25088"/>
                    <a:pt x="137968" y="25342"/>
                  </a:cubicBezTo>
                  <a:lnTo>
                    <a:pt x="137968" y="47524"/>
                  </a:lnTo>
                  <a:lnTo>
                    <a:pt x="125292" y="47524"/>
                  </a:lnTo>
                  <a:cubicBezTo>
                    <a:pt x="115025" y="47524"/>
                    <a:pt x="112617" y="52341"/>
                    <a:pt x="112617" y="59565"/>
                  </a:cubicBezTo>
                  <a:lnTo>
                    <a:pt x="112617" y="75283"/>
                  </a:lnTo>
                  <a:lnTo>
                    <a:pt x="137080" y="75283"/>
                  </a:lnTo>
                  <a:lnTo>
                    <a:pt x="133911" y="99999"/>
                  </a:lnTo>
                  <a:lnTo>
                    <a:pt x="112617" y="99999"/>
                  </a:lnTo>
                  <a:lnTo>
                    <a:pt x="112617" y="163376"/>
                  </a:lnTo>
                  <a:lnTo>
                    <a:pt x="154319" y="163376"/>
                  </a:lnTo>
                  <a:cubicBezTo>
                    <a:pt x="159287" y="163376"/>
                    <a:pt x="163318" y="159345"/>
                    <a:pt x="163318" y="154376"/>
                  </a:cubicBezTo>
                </a:path>
              </a:pathLst>
            </a:custGeom>
            <a:solidFill>
              <a:srgbClr val="4F2984"/>
            </a:solidFill>
            <a:ln w="12658" cap="flat">
              <a:noFill/>
              <a:prstDash val="solid"/>
              <a:miter/>
            </a:ln>
          </p:spPr>
          <p:txBody>
            <a:bodyPr rtlCol="0" anchor="ctr"/>
            <a:lstStyle/>
            <a:p>
              <a:endParaRPr lang="en-AU" sz="1273" dirty="0">
                <a:latin typeface="Arial" panose="020B0604020202020204" pitchFamily="34" charset="0"/>
              </a:endParaRPr>
            </a:p>
          </p:txBody>
        </p:sp>
        <p:sp>
          <p:nvSpPr>
            <p:cNvPr id="34" name="Freeform: Shape 33">
              <a:extLst>
                <a:ext uri="{FF2B5EF4-FFF2-40B4-BE49-F238E27FC236}">
                  <a16:creationId xmlns:a16="http://schemas.microsoft.com/office/drawing/2014/main" id="{36545E61-BF11-444E-8DC1-D4E2C1E74BA0}"/>
                </a:ext>
              </a:extLst>
            </p:cNvPr>
            <p:cNvSpPr/>
            <p:nvPr/>
          </p:nvSpPr>
          <p:spPr>
            <a:xfrm>
              <a:off x="4786607" y="10114664"/>
              <a:ext cx="211931" cy="172962"/>
            </a:xfrm>
            <a:custGeom>
              <a:avLst/>
              <a:gdLst>
                <a:gd name="connsiteX0" fmla="*/ 146713 w 211931"/>
                <a:gd name="connsiteY0" fmla="*/ -389 h 172962"/>
                <a:gd name="connsiteX1" fmla="*/ 103110 w 211931"/>
                <a:gd name="connsiteY1" fmla="*/ 43214 h 172962"/>
                <a:gd name="connsiteX2" fmla="*/ 104251 w 211931"/>
                <a:gd name="connsiteY2" fmla="*/ 53101 h 172962"/>
                <a:gd name="connsiteX3" fmla="*/ 14510 w 211931"/>
                <a:gd name="connsiteY3" fmla="*/ 7597 h 172962"/>
                <a:gd name="connsiteX4" fmla="*/ 8679 w 211931"/>
                <a:gd name="connsiteY4" fmla="*/ 29525 h 172962"/>
                <a:gd name="connsiteX5" fmla="*/ 27946 w 211931"/>
                <a:gd name="connsiteY5" fmla="*/ 65650 h 172962"/>
                <a:gd name="connsiteX6" fmla="*/ 8299 w 211931"/>
                <a:gd name="connsiteY6" fmla="*/ 60199 h 172962"/>
                <a:gd name="connsiteX7" fmla="*/ 8299 w 211931"/>
                <a:gd name="connsiteY7" fmla="*/ 60833 h 172962"/>
                <a:gd name="connsiteX8" fmla="*/ 43156 w 211931"/>
                <a:gd name="connsiteY8" fmla="*/ 103548 h 172962"/>
                <a:gd name="connsiteX9" fmla="*/ 31749 w 211931"/>
                <a:gd name="connsiteY9" fmla="*/ 105069 h 172962"/>
                <a:gd name="connsiteX10" fmla="*/ 23509 w 211931"/>
                <a:gd name="connsiteY10" fmla="*/ 104182 h 172962"/>
                <a:gd name="connsiteX11" fmla="*/ 64197 w 211931"/>
                <a:gd name="connsiteY11" fmla="*/ 134476 h 172962"/>
                <a:gd name="connsiteX12" fmla="*/ 10074 w 211931"/>
                <a:gd name="connsiteY12" fmla="*/ 153109 h 172962"/>
                <a:gd name="connsiteX13" fmla="*/ -193 w 211931"/>
                <a:gd name="connsiteY13" fmla="*/ 153109 h 172962"/>
                <a:gd name="connsiteX14" fmla="*/ 170492 w 211931"/>
                <a:gd name="connsiteY14" fmla="*/ 115514 h 172962"/>
                <a:gd name="connsiteX15" fmla="*/ 189936 w 211931"/>
                <a:gd name="connsiteY15" fmla="*/ 48791 h 172962"/>
                <a:gd name="connsiteX16" fmla="*/ 189936 w 211931"/>
                <a:gd name="connsiteY16" fmla="*/ 43214 h 172962"/>
                <a:gd name="connsiteX17" fmla="*/ 211738 w 211931"/>
                <a:gd name="connsiteY17" fmla="*/ 20652 h 172962"/>
                <a:gd name="connsiteX18" fmla="*/ 186387 w 211931"/>
                <a:gd name="connsiteY18" fmla="*/ 27497 h 172962"/>
                <a:gd name="connsiteX19" fmla="*/ 205527 w 211931"/>
                <a:gd name="connsiteY19" fmla="*/ 3414 h 172962"/>
                <a:gd name="connsiteX20" fmla="*/ 177895 w 211931"/>
                <a:gd name="connsiteY20" fmla="*/ 13934 h 172962"/>
                <a:gd name="connsiteX21" fmla="*/ 146207 w 211931"/>
                <a:gd name="connsiteY21" fmla="*/ 245 h 17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1931" h="172962">
                  <a:moveTo>
                    <a:pt x="146713" y="-389"/>
                  </a:moveTo>
                  <a:cubicBezTo>
                    <a:pt x="122630" y="-389"/>
                    <a:pt x="103110" y="19144"/>
                    <a:pt x="103110" y="43214"/>
                  </a:cubicBezTo>
                  <a:cubicBezTo>
                    <a:pt x="103110" y="46548"/>
                    <a:pt x="103491" y="49856"/>
                    <a:pt x="104251" y="53101"/>
                  </a:cubicBezTo>
                  <a:cubicBezTo>
                    <a:pt x="69255" y="51288"/>
                    <a:pt x="36654" y="34760"/>
                    <a:pt x="14510" y="7597"/>
                  </a:cubicBezTo>
                  <a:cubicBezTo>
                    <a:pt x="10695" y="14277"/>
                    <a:pt x="8679" y="21831"/>
                    <a:pt x="8679" y="29525"/>
                  </a:cubicBezTo>
                  <a:cubicBezTo>
                    <a:pt x="8629" y="44038"/>
                    <a:pt x="15866" y="57601"/>
                    <a:pt x="27946" y="65650"/>
                  </a:cubicBezTo>
                  <a:cubicBezTo>
                    <a:pt x="21050" y="65497"/>
                    <a:pt x="14295" y="63621"/>
                    <a:pt x="8299" y="60199"/>
                  </a:cubicBezTo>
                  <a:lnTo>
                    <a:pt x="8299" y="60833"/>
                  </a:lnTo>
                  <a:cubicBezTo>
                    <a:pt x="8299" y="81544"/>
                    <a:pt x="22863" y="99391"/>
                    <a:pt x="43156" y="103548"/>
                  </a:cubicBezTo>
                  <a:cubicBezTo>
                    <a:pt x="39430" y="104512"/>
                    <a:pt x="35602" y="105019"/>
                    <a:pt x="31749" y="105069"/>
                  </a:cubicBezTo>
                  <a:cubicBezTo>
                    <a:pt x="28985" y="105031"/>
                    <a:pt x="26222" y="104740"/>
                    <a:pt x="23509" y="104182"/>
                  </a:cubicBezTo>
                  <a:cubicBezTo>
                    <a:pt x="29226" y="121915"/>
                    <a:pt x="45565" y="134083"/>
                    <a:pt x="64197" y="134476"/>
                  </a:cubicBezTo>
                  <a:cubicBezTo>
                    <a:pt x="48759" y="146581"/>
                    <a:pt x="29695" y="153147"/>
                    <a:pt x="10074" y="153109"/>
                  </a:cubicBezTo>
                  <a:cubicBezTo>
                    <a:pt x="6651" y="153299"/>
                    <a:pt x="3229" y="153299"/>
                    <a:pt x="-193" y="153109"/>
                  </a:cubicBezTo>
                  <a:cubicBezTo>
                    <a:pt x="57327" y="189867"/>
                    <a:pt x="133734" y="173034"/>
                    <a:pt x="170492" y="115514"/>
                  </a:cubicBezTo>
                  <a:cubicBezTo>
                    <a:pt x="183218" y="95588"/>
                    <a:pt x="189975" y="72431"/>
                    <a:pt x="189936" y="48791"/>
                  </a:cubicBezTo>
                  <a:cubicBezTo>
                    <a:pt x="189936" y="46890"/>
                    <a:pt x="189936" y="45116"/>
                    <a:pt x="189936" y="43214"/>
                  </a:cubicBezTo>
                  <a:cubicBezTo>
                    <a:pt x="198467" y="37029"/>
                    <a:pt x="205844" y="29386"/>
                    <a:pt x="211738" y="20652"/>
                  </a:cubicBezTo>
                  <a:cubicBezTo>
                    <a:pt x="203676" y="24189"/>
                    <a:pt x="195133" y="26508"/>
                    <a:pt x="186387" y="27497"/>
                  </a:cubicBezTo>
                  <a:cubicBezTo>
                    <a:pt x="195513" y="22097"/>
                    <a:pt x="202333" y="13529"/>
                    <a:pt x="205527" y="3414"/>
                  </a:cubicBezTo>
                  <a:cubicBezTo>
                    <a:pt x="196996" y="8497"/>
                    <a:pt x="187642" y="12059"/>
                    <a:pt x="177895" y="13934"/>
                  </a:cubicBezTo>
                  <a:cubicBezTo>
                    <a:pt x="169668" y="5201"/>
                    <a:pt x="158197" y="258"/>
                    <a:pt x="146207" y="245"/>
                  </a:cubicBezTo>
                </a:path>
              </a:pathLst>
            </a:custGeom>
            <a:solidFill>
              <a:srgbClr val="4F2984"/>
            </a:solidFill>
            <a:ln w="12658" cap="flat">
              <a:noFill/>
              <a:prstDash val="solid"/>
              <a:miter/>
            </a:ln>
          </p:spPr>
          <p:txBody>
            <a:bodyPr rtlCol="0" anchor="ctr"/>
            <a:lstStyle/>
            <a:p>
              <a:endParaRPr lang="en-AU" sz="1273" dirty="0">
                <a:latin typeface="Arial" panose="020B0604020202020204" pitchFamily="34" charset="0"/>
              </a:endParaRPr>
            </a:p>
          </p:txBody>
        </p:sp>
        <p:sp>
          <p:nvSpPr>
            <p:cNvPr id="35" name="Freeform: Shape 34">
              <a:extLst>
                <a:ext uri="{FF2B5EF4-FFF2-40B4-BE49-F238E27FC236}">
                  <a16:creationId xmlns:a16="http://schemas.microsoft.com/office/drawing/2014/main" id="{29264C21-392E-4ED9-A20B-2D4C4C14C769}"/>
                </a:ext>
              </a:extLst>
            </p:cNvPr>
            <p:cNvSpPr/>
            <p:nvPr/>
          </p:nvSpPr>
          <p:spPr>
            <a:xfrm>
              <a:off x="5716214" y="10109974"/>
              <a:ext cx="181763" cy="181763"/>
            </a:xfrm>
            <a:custGeom>
              <a:avLst/>
              <a:gdLst>
                <a:gd name="connsiteX0" fmla="*/ 90689 w 181763"/>
                <a:gd name="connsiteY0" fmla="*/ -389 h 181763"/>
                <a:gd name="connsiteX1" fmla="*/ 52663 w 181763"/>
                <a:gd name="connsiteY1" fmla="*/ -389 h 181763"/>
                <a:gd name="connsiteX2" fmla="*/ 30608 w 181763"/>
                <a:gd name="connsiteY2" fmla="*/ 3795 h 181763"/>
                <a:gd name="connsiteX3" fmla="*/ 14510 w 181763"/>
                <a:gd name="connsiteY3" fmla="*/ 14315 h 181763"/>
                <a:gd name="connsiteX4" fmla="*/ 3990 w 181763"/>
                <a:gd name="connsiteY4" fmla="*/ 30413 h 181763"/>
                <a:gd name="connsiteX5" fmla="*/ -193 w 181763"/>
                <a:gd name="connsiteY5" fmla="*/ 52468 h 181763"/>
                <a:gd name="connsiteX6" fmla="*/ -193 w 181763"/>
                <a:gd name="connsiteY6" fmla="*/ 90493 h 181763"/>
                <a:gd name="connsiteX7" fmla="*/ -193 w 181763"/>
                <a:gd name="connsiteY7" fmla="*/ 128519 h 181763"/>
                <a:gd name="connsiteX8" fmla="*/ 3990 w 181763"/>
                <a:gd name="connsiteY8" fmla="*/ 150574 h 181763"/>
                <a:gd name="connsiteX9" fmla="*/ 30608 w 181763"/>
                <a:gd name="connsiteY9" fmla="*/ 177192 h 181763"/>
                <a:gd name="connsiteX10" fmla="*/ 52663 w 181763"/>
                <a:gd name="connsiteY10" fmla="*/ 181375 h 181763"/>
                <a:gd name="connsiteX11" fmla="*/ 90689 w 181763"/>
                <a:gd name="connsiteY11" fmla="*/ 181375 h 181763"/>
                <a:gd name="connsiteX12" fmla="*/ 128715 w 181763"/>
                <a:gd name="connsiteY12" fmla="*/ 181375 h 181763"/>
                <a:gd name="connsiteX13" fmla="*/ 150770 w 181763"/>
                <a:gd name="connsiteY13" fmla="*/ 177192 h 181763"/>
                <a:gd name="connsiteX14" fmla="*/ 166867 w 181763"/>
                <a:gd name="connsiteY14" fmla="*/ 166672 h 181763"/>
                <a:gd name="connsiteX15" fmla="*/ 177388 w 181763"/>
                <a:gd name="connsiteY15" fmla="*/ 150574 h 181763"/>
                <a:gd name="connsiteX16" fmla="*/ 181570 w 181763"/>
                <a:gd name="connsiteY16" fmla="*/ 128519 h 181763"/>
                <a:gd name="connsiteX17" fmla="*/ 181570 w 181763"/>
                <a:gd name="connsiteY17" fmla="*/ 90493 h 181763"/>
                <a:gd name="connsiteX18" fmla="*/ 181570 w 181763"/>
                <a:gd name="connsiteY18" fmla="*/ 52468 h 181763"/>
                <a:gd name="connsiteX19" fmla="*/ 177388 w 181763"/>
                <a:gd name="connsiteY19" fmla="*/ 30413 h 181763"/>
                <a:gd name="connsiteX20" fmla="*/ 150770 w 181763"/>
                <a:gd name="connsiteY20" fmla="*/ 3795 h 181763"/>
                <a:gd name="connsiteX21" fmla="*/ 128715 w 181763"/>
                <a:gd name="connsiteY21" fmla="*/ -389 h 181763"/>
                <a:gd name="connsiteX22" fmla="*/ 90689 w 181763"/>
                <a:gd name="connsiteY22" fmla="*/ -389 h 181763"/>
                <a:gd name="connsiteX23" fmla="*/ 90689 w 181763"/>
                <a:gd name="connsiteY23" fmla="*/ 15963 h 181763"/>
                <a:gd name="connsiteX24" fmla="*/ 127447 w 181763"/>
                <a:gd name="connsiteY24" fmla="*/ 15963 h 181763"/>
                <a:gd name="connsiteX25" fmla="*/ 144305 w 181763"/>
                <a:gd name="connsiteY25" fmla="*/ 19131 h 181763"/>
                <a:gd name="connsiteX26" fmla="*/ 154699 w 181763"/>
                <a:gd name="connsiteY26" fmla="*/ 25976 h 181763"/>
                <a:gd name="connsiteX27" fmla="*/ 161544 w 181763"/>
                <a:gd name="connsiteY27" fmla="*/ 36370 h 181763"/>
                <a:gd name="connsiteX28" fmla="*/ 164713 w 181763"/>
                <a:gd name="connsiteY28" fmla="*/ 53228 h 181763"/>
                <a:gd name="connsiteX29" fmla="*/ 164713 w 181763"/>
                <a:gd name="connsiteY29" fmla="*/ 89986 h 181763"/>
                <a:gd name="connsiteX30" fmla="*/ 164713 w 181763"/>
                <a:gd name="connsiteY30" fmla="*/ 126745 h 181763"/>
                <a:gd name="connsiteX31" fmla="*/ 161544 w 181763"/>
                <a:gd name="connsiteY31" fmla="*/ 143603 h 181763"/>
                <a:gd name="connsiteX32" fmla="*/ 154699 w 181763"/>
                <a:gd name="connsiteY32" fmla="*/ 154123 h 181763"/>
                <a:gd name="connsiteX33" fmla="*/ 144305 w 181763"/>
                <a:gd name="connsiteY33" fmla="*/ 160968 h 181763"/>
                <a:gd name="connsiteX34" fmla="*/ 127447 w 181763"/>
                <a:gd name="connsiteY34" fmla="*/ 164010 h 181763"/>
                <a:gd name="connsiteX35" fmla="*/ 90689 w 181763"/>
                <a:gd name="connsiteY35" fmla="*/ 164644 h 181763"/>
                <a:gd name="connsiteX36" fmla="*/ 53930 w 181763"/>
                <a:gd name="connsiteY36" fmla="*/ 164010 h 181763"/>
                <a:gd name="connsiteX37" fmla="*/ 37072 w 181763"/>
                <a:gd name="connsiteY37" fmla="*/ 160968 h 181763"/>
                <a:gd name="connsiteX38" fmla="*/ 19707 w 181763"/>
                <a:gd name="connsiteY38" fmla="*/ 143603 h 181763"/>
                <a:gd name="connsiteX39" fmla="*/ 16665 w 181763"/>
                <a:gd name="connsiteY39" fmla="*/ 126745 h 181763"/>
                <a:gd name="connsiteX40" fmla="*/ 16665 w 181763"/>
                <a:gd name="connsiteY40" fmla="*/ 89986 h 181763"/>
                <a:gd name="connsiteX41" fmla="*/ 16665 w 181763"/>
                <a:gd name="connsiteY41" fmla="*/ 53228 h 181763"/>
                <a:gd name="connsiteX42" fmla="*/ 19707 w 181763"/>
                <a:gd name="connsiteY42" fmla="*/ 36370 h 181763"/>
                <a:gd name="connsiteX43" fmla="*/ 26552 w 181763"/>
                <a:gd name="connsiteY43" fmla="*/ 25976 h 181763"/>
                <a:gd name="connsiteX44" fmla="*/ 37072 w 181763"/>
                <a:gd name="connsiteY44" fmla="*/ 19131 h 181763"/>
                <a:gd name="connsiteX45" fmla="*/ 53930 w 181763"/>
                <a:gd name="connsiteY45" fmla="*/ 15963 h 181763"/>
                <a:gd name="connsiteX46" fmla="*/ 90689 w 181763"/>
                <a:gd name="connsiteY46" fmla="*/ 15963 h 18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81763" h="181763">
                  <a:moveTo>
                    <a:pt x="90689" y="-389"/>
                  </a:moveTo>
                  <a:cubicBezTo>
                    <a:pt x="65338" y="-389"/>
                    <a:pt x="62803" y="-389"/>
                    <a:pt x="52663" y="-389"/>
                  </a:cubicBezTo>
                  <a:cubicBezTo>
                    <a:pt x="45134" y="-173"/>
                    <a:pt x="37693" y="1234"/>
                    <a:pt x="30608" y="3795"/>
                  </a:cubicBezTo>
                  <a:cubicBezTo>
                    <a:pt x="24562" y="6127"/>
                    <a:pt x="19073" y="9714"/>
                    <a:pt x="14510" y="14315"/>
                  </a:cubicBezTo>
                  <a:cubicBezTo>
                    <a:pt x="9871" y="18840"/>
                    <a:pt x="6271" y="24341"/>
                    <a:pt x="3990" y="30413"/>
                  </a:cubicBezTo>
                  <a:cubicBezTo>
                    <a:pt x="1328" y="37460"/>
                    <a:pt x="-92" y="44926"/>
                    <a:pt x="-193" y="52468"/>
                  </a:cubicBezTo>
                  <a:cubicBezTo>
                    <a:pt x="-193" y="62227"/>
                    <a:pt x="-193" y="65143"/>
                    <a:pt x="-193" y="90493"/>
                  </a:cubicBezTo>
                  <a:cubicBezTo>
                    <a:pt x="-193" y="115844"/>
                    <a:pt x="-193" y="118379"/>
                    <a:pt x="-193" y="128519"/>
                  </a:cubicBezTo>
                  <a:cubicBezTo>
                    <a:pt x="-104" y="136061"/>
                    <a:pt x="1315" y="143527"/>
                    <a:pt x="3990" y="150574"/>
                  </a:cubicBezTo>
                  <a:cubicBezTo>
                    <a:pt x="8756" y="162780"/>
                    <a:pt x="18401" y="172426"/>
                    <a:pt x="30608" y="177192"/>
                  </a:cubicBezTo>
                  <a:cubicBezTo>
                    <a:pt x="37655" y="179867"/>
                    <a:pt x="45121" y="181286"/>
                    <a:pt x="52663" y="181375"/>
                  </a:cubicBezTo>
                  <a:cubicBezTo>
                    <a:pt x="62296" y="181375"/>
                    <a:pt x="65338" y="181375"/>
                    <a:pt x="90689" y="181375"/>
                  </a:cubicBezTo>
                  <a:cubicBezTo>
                    <a:pt x="116039" y="181375"/>
                    <a:pt x="118448" y="181375"/>
                    <a:pt x="128715" y="181375"/>
                  </a:cubicBezTo>
                  <a:cubicBezTo>
                    <a:pt x="136256" y="181273"/>
                    <a:pt x="143722" y="179854"/>
                    <a:pt x="150770" y="177192"/>
                  </a:cubicBezTo>
                  <a:cubicBezTo>
                    <a:pt x="156841" y="174911"/>
                    <a:pt x="162342" y="171311"/>
                    <a:pt x="166867" y="166672"/>
                  </a:cubicBezTo>
                  <a:cubicBezTo>
                    <a:pt x="171468" y="162108"/>
                    <a:pt x="175056" y="156620"/>
                    <a:pt x="177388" y="150574"/>
                  </a:cubicBezTo>
                  <a:cubicBezTo>
                    <a:pt x="179948" y="143489"/>
                    <a:pt x="181355" y="136048"/>
                    <a:pt x="181570" y="128519"/>
                  </a:cubicBezTo>
                  <a:cubicBezTo>
                    <a:pt x="181570" y="118886"/>
                    <a:pt x="181570" y="115844"/>
                    <a:pt x="181570" y="90493"/>
                  </a:cubicBezTo>
                  <a:cubicBezTo>
                    <a:pt x="181570" y="65143"/>
                    <a:pt x="181570" y="62734"/>
                    <a:pt x="181570" y="52468"/>
                  </a:cubicBezTo>
                  <a:cubicBezTo>
                    <a:pt x="181343" y="44938"/>
                    <a:pt x="179935" y="37498"/>
                    <a:pt x="177388" y="30413"/>
                  </a:cubicBezTo>
                  <a:cubicBezTo>
                    <a:pt x="172622" y="18206"/>
                    <a:pt x="162976" y="8561"/>
                    <a:pt x="150770" y="3795"/>
                  </a:cubicBezTo>
                  <a:cubicBezTo>
                    <a:pt x="143684" y="1247"/>
                    <a:pt x="136244" y="-160"/>
                    <a:pt x="128715" y="-389"/>
                  </a:cubicBezTo>
                  <a:cubicBezTo>
                    <a:pt x="118955" y="-389"/>
                    <a:pt x="116039" y="-389"/>
                    <a:pt x="90689" y="-389"/>
                  </a:cubicBezTo>
                  <a:moveTo>
                    <a:pt x="90689" y="15963"/>
                  </a:moveTo>
                  <a:cubicBezTo>
                    <a:pt x="114899" y="15963"/>
                    <a:pt x="117814" y="15963"/>
                    <a:pt x="127447" y="15963"/>
                  </a:cubicBezTo>
                  <a:cubicBezTo>
                    <a:pt x="133215" y="16013"/>
                    <a:pt x="138918" y="17078"/>
                    <a:pt x="144305" y="19131"/>
                  </a:cubicBezTo>
                  <a:cubicBezTo>
                    <a:pt x="148235" y="20627"/>
                    <a:pt x="151784" y="22959"/>
                    <a:pt x="154699" y="25976"/>
                  </a:cubicBezTo>
                  <a:cubicBezTo>
                    <a:pt x="157754" y="28866"/>
                    <a:pt x="160099" y="32415"/>
                    <a:pt x="161544" y="36370"/>
                  </a:cubicBezTo>
                  <a:cubicBezTo>
                    <a:pt x="163597" y="41757"/>
                    <a:pt x="164662" y="47461"/>
                    <a:pt x="164713" y="53228"/>
                  </a:cubicBezTo>
                  <a:cubicBezTo>
                    <a:pt x="164713" y="62861"/>
                    <a:pt x="164713" y="65903"/>
                    <a:pt x="164713" y="89986"/>
                  </a:cubicBezTo>
                  <a:cubicBezTo>
                    <a:pt x="164713" y="114070"/>
                    <a:pt x="164713" y="117238"/>
                    <a:pt x="164713" y="126745"/>
                  </a:cubicBezTo>
                  <a:cubicBezTo>
                    <a:pt x="164662" y="132512"/>
                    <a:pt x="163597" y="138216"/>
                    <a:pt x="161544" y="143603"/>
                  </a:cubicBezTo>
                  <a:cubicBezTo>
                    <a:pt x="160137" y="147608"/>
                    <a:pt x="157792" y="151208"/>
                    <a:pt x="154699" y="154123"/>
                  </a:cubicBezTo>
                  <a:cubicBezTo>
                    <a:pt x="151784" y="157140"/>
                    <a:pt x="148235" y="159472"/>
                    <a:pt x="144305" y="160968"/>
                  </a:cubicBezTo>
                  <a:cubicBezTo>
                    <a:pt x="138893" y="162895"/>
                    <a:pt x="133189" y="163921"/>
                    <a:pt x="127447" y="164010"/>
                  </a:cubicBezTo>
                  <a:cubicBezTo>
                    <a:pt x="117814" y="164010"/>
                    <a:pt x="114772" y="164644"/>
                    <a:pt x="90689" y="164644"/>
                  </a:cubicBezTo>
                  <a:cubicBezTo>
                    <a:pt x="66606" y="164644"/>
                    <a:pt x="63437" y="164644"/>
                    <a:pt x="53930" y="164010"/>
                  </a:cubicBezTo>
                  <a:cubicBezTo>
                    <a:pt x="48188" y="163921"/>
                    <a:pt x="42484" y="162895"/>
                    <a:pt x="37072" y="160968"/>
                  </a:cubicBezTo>
                  <a:cubicBezTo>
                    <a:pt x="29087" y="157888"/>
                    <a:pt x="22787" y="151588"/>
                    <a:pt x="19707" y="143603"/>
                  </a:cubicBezTo>
                  <a:cubicBezTo>
                    <a:pt x="17780" y="138190"/>
                    <a:pt x="16754" y="132486"/>
                    <a:pt x="16665" y="126745"/>
                  </a:cubicBezTo>
                  <a:cubicBezTo>
                    <a:pt x="16665" y="117238"/>
                    <a:pt x="16665" y="114070"/>
                    <a:pt x="16665" y="89986"/>
                  </a:cubicBezTo>
                  <a:cubicBezTo>
                    <a:pt x="16665" y="65903"/>
                    <a:pt x="16665" y="62861"/>
                    <a:pt x="16665" y="53228"/>
                  </a:cubicBezTo>
                  <a:cubicBezTo>
                    <a:pt x="16754" y="47486"/>
                    <a:pt x="17780" y="41782"/>
                    <a:pt x="19707" y="36370"/>
                  </a:cubicBezTo>
                  <a:cubicBezTo>
                    <a:pt x="21203" y="32441"/>
                    <a:pt x="23535" y="28892"/>
                    <a:pt x="26552" y="25976"/>
                  </a:cubicBezTo>
                  <a:cubicBezTo>
                    <a:pt x="29492" y="22934"/>
                    <a:pt x="33092" y="20589"/>
                    <a:pt x="37072" y="19131"/>
                  </a:cubicBezTo>
                  <a:cubicBezTo>
                    <a:pt x="42459" y="17078"/>
                    <a:pt x="48163" y="16013"/>
                    <a:pt x="53930" y="15963"/>
                  </a:cubicBezTo>
                  <a:cubicBezTo>
                    <a:pt x="63437" y="15963"/>
                    <a:pt x="66606" y="15963"/>
                    <a:pt x="90689" y="15963"/>
                  </a:cubicBezTo>
                </a:path>
              </a:pathLst>
            </a:custGeom>
            <a:solidFill>
              <a:srgbClr val="4F2984"/>
            </a:solidFill>
            <a:ln w="12658" cap="flat">
              <a:noFill/>
              <a:prstDash val="solid"/>
              <a:miter/>
            </a:ln>
          </p:spPr>
          <p:txBody>
            <a:bodyPr rtlCol="0" anchor="ctr"/>
            <a:lstStyle/>
            <a:p>
              <a:endParaRPr lang="en-AU" sz="1273" dirty="0">
                <a:latin typeface="Arial" panose="020B0604020202020204" pitchFamily="34" charset="0"/>
              </a:endParaRPr>
            </a:p>
          </p:txBody>
        </p:sp>
        <p:sp>
          <p:nvSpPr>
            <p:cNvPr id="36" name="Freeform: Shape 35">
              <a:extLst>
                <a:ext uri="{FF2B5EF4-FFF2-40B4-BE49-F238E27FC236}">
                  <a16:creationId xmlns:a16="http://schemas.microsoft.com/office/drawing/2014/main" id="{D5DD82E1-302B-4446-AF9B-0293F114D90B}"/>
                </a:ext>
              </a:extLst>
            </p:cNvPr>
            <p:cNvSpPr/>
            <p:nvPr/>
          </p:nvSpPr>
          <p:spPr>
            <a:xfrm>
              <a:off x="5760197" y="10154211"/>
              <a:ext cx="93544" cy="93543"/>
            </a:xfrm>
            <a:custGeom>
              <a:avLst/>
              <a:gdLst>
                <a:gd name="connsiteX0" fmla="*/ 46706 w 93544"/>
                <a:gd name="connsiteY0" fmla="*/ 76551 h 93543"/>
                <a:gd name="connsiteX1" fmla="*/ 16411 w 93544"/>
                <a:gd name="connsiteY1" fmla="*/ 46257 h 93543"/>
                <a:gd name="connsiteX2" fmla="*/ 46706 w 93544"/>
                <a:gd name="connsiteY2" fmla="*/ 15963 h 93543"/>
                <a:gd name="connsiteX3" fmla="*/ 76999 w 93544"/>
                <a:gd name="connsiteY3" fmla="*/ 46257 h 93543"/>
                <a:gd name="connsiteX4" fmla="*/ 46706 w 93544"/>
                <a:gd name="connsiteY4" fmla="*/ 76551 h 93543"/>
                <a:gd name="connsiteX5" fmla="*/ 46706 w 93544"/>
                <a:gd name="connsiteY5" fmla="*/ -388 h 93543"/>
                <a:gd name="connsiteX6" fmla="*/ -193 w 93544"/>
                <a:gd name="connsiteY6" fmla="*/ 46257 h 93543"/>
                <a:gd name="connsiteX7" fmla="*/ 46452 w 93544"/>
                <a:gd name="connsiteY7" fmla="*/ 93155 h 93543"/>
                <a:gd name="connsiteX8" fmla="*/ 93351 w 93544"/>
                <a:gd name="connsiteY8" fmla="*/ 46510 h 93543"/>
                <a:gd name="connsiteX9" fmla="*/ 93351 w 93544"/>
                <a:gd name="connsiteY9" fmla="*/ 46257 h 93543"/>
                <a:gd name="connsiteX10" fmla="*/ 46706 w 93544"/>
                <a:gd name="connsiteY10" fmla="*/ -388 h 93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544" h="93543">
                  <a:moveTo>
                    <a:pt x="46706" y="76551"/>
                  </a:moveTo>
                  <a:cubicBezTo>
                    <a:pt x="29974" y="76551"/>
                    <a:pt x="16411" y="62988"/>
                    <a:pt x="16411" y="46257"/>
                  </a:cubicBezTo>
                  <a:cubicBezTo>
                    <a:pt x="16411" y="29525"/>
                    <a:pt x="29974" y="15963"/>
                    <a:pt x="46706" y="15963"/>
                  </a:cubicBezTo>
                  <a:cubicBezTo>
                    <a:pt x="63437" y="15963"/>
                    <a:pt x="76999" y="29525"/>
                    <a:pt x="76999" y="46257"/>
                  </a:cubicBezTo>
                  <a:cubicBezTo>
                    <a:pt x="76999" y="62988"/>
                    <a:pt x="63437" y="76551"/>
                    <a:pt x="46706" y="76551"/>
                  </a:cubicBezTo>
                  <a:moveTo>
                    <a:pt x="46706" y="-388"/>
                  </a:moveTo>
                  <a:cubicBezTo>
                    <a:pt x="20873" y="-465"/>
                    <a:pt x="-117" y="20424"/>
                    <a:pt x="-193" y="46257"/>
                  </a:cubicBezTo>
                  <a:cubicBezTo>
                    <a:pt x="-269" y="72089"/>
                    <a:pt x="20620" y="93079"/>
                    <a:pt x="46452" y="93155"/>
                  </a:cubicBezTo>
                  <a:cubicBezTo>
                    <a:pt x="72284" y="93231"/>
                    <a:pt x="93275" y="72342"/>
                    <a:pt x="93351" y="46510"/>
                  </a:cubicBezTo>
                  <a:cubicBezTo>
                    <a:pt x="93351" y="46421"/>
                    <a:pt x="93351" y="46345"/>
                    <a:pt x="93351" y="46257"/>
                  </a:cubicBezTo>
                  <a:cubicBezTo>
                    <a:pt x="93287" y="20526"/>
                    <a:pt x="72436" y="-313"/>
                    <a:pt x="46706" y="-388"/>
                  </a:cubicBezTo>
                </a:path>
              </a:pathLst>
            </a:custGeom>
            <a:solidFill>
              <a:srgbClr val="4F2984"/>
            </a:solidFill>
            <a:ln w="12658" cap="flat">
              <a:noFill/>
              <a:prstDash val="solid"/>
              <a:miter/>
            </a:ln>
          </p:spPr>
          <p:txBody>
            <a:bodyPr rtlCol="0" anchor="ctr"/>
            <a:lstStyle/>
            <a:p>
              <a:endParaRPr lang="en-AU" sz="1273" dirty="0">
                <a:latin typeface="Arial" panose="020B0604020202020204" pitchFamily="34" charset="0"/>
              </a:endParaRPr>
            </a:p>
          </p:txBody>
        </p:sp>
        <p:sp>
          <p:nvSpPr>
            <p:cNvPr id="37" name="Freeform: Shape 36">
              <a:extLst>
                <a:ext uri="{FF2B5EF4-FFF2-40B4-BE49-F238E27FC236}">
                  <a16:creationId xmlns:a16="http://schemas.microsoft.com/office/drawing/2014/main" id="{C0721E10-F0FE-4A54-A6E6-926ECB9BF703}"/>
                </a:ext>
              </a:extLst>
            </p:cNvPr>
            <p:cNvSpPr/>
            <p:nvPr/>
          </p:nvSpPr>
          <p:spPr>
            <a:xfrm>
              <a:off x="5844741" y="10141409"/>
              <a:ext cx="21801" cy="21801"/>
            </a:xfrm>
            <a:custGeom>
              <a:avLst/>
              <a:gdLst>
                <a:gd name="connsiteX0" fmla="*/ 21608 w 21801"/>
                <a:gd name="connsiteY0" fmla="*/ 10512 h 21801"/>
                <a:gd name="connsiteX1" fmla="*/ 10707 w 21801"/>
                <a:gd name="connsiteY1" fmla="*/ 21413 h 21801"/>
                <a:gd name="connsiteX2" fmla="*/ -193 w 21801"/>
                <a:gd name="connsiteY2" fmla="*/ 10512 h 21801"/>
                <a:gd name="connsiteX3" fmla="*/ 10707 w 21801"/>
                <a:gd name="connsiteY3" fmla="*/ -389 h 21801"/>
                <a:gd name="connsiteX4" fmla="*/ 21608 w 21801"/>
                <a:gd name="connsiteY4" fmla="*/ 10512 h 218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01" h="21801">
                  <a:moveTo>
                    <a:pt x="21608" y="10512"/>
                  </a:moveTo>
                  <a:cubicBezTo>
                    <a:pt x="21608" y="16533"/>
                    <a:pt x="16728" y="21413"/>
                    <a:pt x="10707" y="21413"/>
                  </a:cubicBezTo>
                  <a:cubicBezTo>
                    <a:pt x="4687" y="21413"/>
                    <a:pt x="-193" y="16533"/>
                    <a:pt x="-193" y="10512"/>
                  </a:cubicBezTo>
                  <a:cubicBezTo>
                    <a:pt x="-193" y="4492"/>
                    <a:pt x="4687" y="-389"/>
                    <a:pt x="10707" y="-389"/>
                  </a:cubicBezTo>
                  <a:cubicBezTo>
                    <a:pt x="16728" y="-389"/>
                    <a:pt x="21608" y="4492"/>
                    <a:pt x="21608" y="10512"/>
                  </a:cubicBezTo>
                </a:path>
              </a:pathLst>
            </a:custGeom>
            <a:solidFill>
              <a:srgbClr val="4F2984"/>
            </a:solidFill>
            <a:ln w="12658" cap="flat">
              <a:noFill/>
              <a:prstDash val="solid"/>
              <a:miter/>
            </a:ln>
          </p:spPr>
          <p:txBody>
            <a:bodyPr rtlCol="0" anchor="ctr"/>
            <a:lstStyle/>
            <a:p>
              <a:endParaRPr lang="en-AU" sz="1273" dirty="0">
                <a:latin typeface="Arial" panose="020B0604020202020204" pitchFamily="34" charset="0"/>
              </a:endParaRPr>
            </a:p>
          </p:txBody>
        </p:sp>
        <p:sp>
          <p:nvSpPr>
            <p:cNvPr id="38" name="Freeform: Shape 37">
              <a:extLst>
                <a:ext uri="{FF2B5EF4-FFF2-40B4-BE49-F238E27FC236}">
                  <a16:creationId xmlns:a16="http://schemas.microsoft.com/office/drawing/2014/main" id="{063E6F4D-C677-4864-AAC1-BAC172E7C4EA}"/>
                </a:ext>
              </a:extLst>
            </p:cNvPr>
            <p:cNvSpPr/>
            <p:nvPr/>
          </p:nvSpPr>
          <p:spPr>
            <a:xfrm>
              <a:off x="6581825" y="10105788"/>
              <a:ext cx="198693" cy="187090"/>
            </a:xfrm>
            <a:custGeom>
              <a:avLst/>
              <a:gdLst>
                <a:gd name="connsiteX0" fmla="*/ 101448 w 198693"/>
                <a:gd name="connsiteY0" fmla="*/ -385 h 187090"/>
                <a:gd name="connsiteX1" fmla="*/ 97519 w 198693"/>
                <a:gd name="connsiteY1" fmla="*/ -385 h 187090"/>
                <a:gd name="connsiteX2" fmla="*/ 48338 w 198693"/>
                <a:gd name="connsiteY2" fmla="*/ 31430 h 187090"/>
                <a:gd name="connsiteX3" fmla="*/ 45803 w 198693"/>
                <a:gd name="connsiteY3" fmla="*/ 71610 h 187090"/>
                <a:gd name="connsiteX4" fmla="*/ 45803 w 198693"/>
                <a:gd name="connsiteY4" fmla="*/ 76554 h 187090"/>
                <a:gd name="connsiteX5" fmla="*/ 42001 w 198693"/>
                <a:gd name="connsiteY5" fmla="*/ 77314 h 187090"/>
                <a:gd name="connsiteX6" fmla="*/ 32875 w 198693"/>
                <a:gd name="connsiteY6" fmla="*/ 74906 h 187090"/>
                <a:gd name="connsiteX7" fmla="*/ 29706 w 198693"/>
                <a:gd name="connsiteY7" fmla="*/ 74272 h 187090"/>
                <a:gd name="connsiteX8" fmla="*/ 19946 w 198693"/>
                <a:gd name="connsiteY8" fmla="*/ 80863 h 187090"/>
                <a:gd name="connsiteX9" fmla="*/ 29959 w 198693"/>
                <a:gd name="connsiteY9" fmla="*/ 91637 h 187090"/>
                <a:gd name="connsiteX10" fmla="*/ 32875 w 198693"/>
                <a:gd name="connsiteY10" fmla="*/ 92651 h 187090"/>
                <a:gd name="connsiteX11" fmla="*/ 44029 w 198693"/>
                <a:gd name="connsiteY11" fmla="*/ 99369 h 187090"/>
                <a:gd name="connsiteX12" fmla="*/ 43015 w 198693"/>
                <a:gd name="connsiteY12" fmla="*/ 106594 h 187090"/>
                <a:gd name="connsiteX13" fmla="*/ 43015 w 198693"/>
                <a:gd name="connsiteY13" fmla="*/ 106594 h 187090"/>
                <a:gd name="connsiteX14" fmla="*/ 3214 w 198693"/>
                <a:gd name="connsiteY14" fmla="*/ 140057 h 187090"/>
                <a:gd name="connsiteX15" fmla="*/ -119 w 198693"/>
                <a:gd name="connsiteY15" fmla="*/ 144937 h 187090"/>
                <a:gd name="connsiteX16" fmla="*/ 299 w 198693"/>
                <a:gd name="connsiteY16" fmla="*/ 146141 h 187090"/>
                <a:gd name="connsiteX17" fmla="*/ 26410 w 198693"/>
                <a:gd name="connsiteY17" fmla="*/ 156915 h 187090"/>
                <a:gd name="connsiteX18" fmla="*/ 27804 w 198693"/>
                <a:gd name="connsiteY18" fmla="*/ 161605 h 187090"/>
                <a:gd name="connsiteX19" fmla="*/ 28945 w 198693"/>
                <a:gd name="connsiteY19" fmla="*/ 166295 h 187090"/>
                <a:gd name="connsiteX20" fmla="*/ 33889 w 198693"/>
                <a:gd name="connsiteY20" fmla="*/ 169717 h 187090"/>
                <a:gd name="connsiteX21" fmla="*/ 38325 w 198693"/>
                <a:gd name="connsiteY21" fmla="*/ 169083 h 187090"/>
                <a:gd name="connsiteX22" fmla="*/ 48972 w 198693"/>
                <a:gd name="connsiteY22" fmla="*/ 167942 h 187090"/>
                <a:gd name="connsiteX23" fmla="*/ 56578 w 198693"/>
                <a:gd name="connsiteY23" fmla="*/ 168576 h 187090"/>
                <a:gd name="connsiteX24" fmla="*/ 70901 w 198693"/>
                <a:gd name="connsiteY24" fmla="*/ 175928 h 187090"/>
                <a:gd name="connsiteX25" fmla="*/ 98279 w 198693"/>
                <a:gd name="connsiteY25" fmla="*/ 186702 h 187090"/>
                <a:gd name="connsiteX26" fmla="*/ 100687 w 198693"/>
                <a:gd name="connsiteY26" fmla="*/ 186702 h 187090"/>
                <a:gd name="connsiteX27" fmla="*/ 128066 w 198693"/>
                <a:gd name="connsiteY27" fmla="*/ 175928 h 187090"/>
                <a:gd name="connsiteX28" fmla="*/ 142262 w 198693"/>
                <a:gd name="connsiteY28" fmla="*/ 168576 h 187090"/>
                <a:gd name="connsiteX29" fmla="*/ 149994 w 198693"/>
                <a:gd name="connsiteY29" fmla="*/ 167942 h 187090"/>
                <a:gd name="connsiteX30" fmla="*/ 160515 w 198693"/>
                <a:gd name="connsiteY30" fmla="*/ 169083 h 187090"/>
                <a:gd name="connsiteX31" fmla="*/ 165078 w 198693"/>
                <a:gd name="connsiteY31" fmla="*/ 169083 h 187090"/>
                <a:gd name="connsiteX32" fmla="*/ 165078 w 198693"/>
                <a:gd name="connsiteY32" fmla="*/ 169083 h 187090"/>
                <a:gd name="connsiteX33" fmla="*/ 169641 w 198693"/>
                <a:gd name="connsiteY33" fmla="*/ 165661 h 187090"/>
                <a:gd name="connsiteX34" fmla="*/ 170782 w 198693"/>
                <a:gd name="connsiteY34" fmla="*/ 161098 h 187090"/>
                <a:gd name="connsiteX35" fmla="*/ 172176 w 198693"/>
                <a:gd name="connsiteY35" fmla="*/ 156281 h 187090"/>
                <a:gd name="connsiteX36" fmla="*/ 198414 w 198693"/>
                <a:gd name="connsiteY36" fmla="*/ 145761 h 187090"/>
                <a:gd name="connsiteX37" fmla="*/ 198414 w 198693"/>
                <a:gd name="connsiteY37" fmla="*/ 143859 h 187090"/>
                <a:gd name="connsiteX38" fmla="*/ 194992 w 198693"/>
                <a:gd name="connsiteY38" fmla="*/ 139550 h 187090"/>
                <a:gd name="connsiteX39" fmla="*/ 155952 w 198693"/>
                <a:gd name="connsiteY39" fmla="*/ 106974 h 187090"/>
                <a:gd name="connsiteX40" fmla="*/ 155952 w 198693"/>
                <a:gd name="connsiteY40" fmla="*/ 106974 h 187090"/>
                <a:gd name="connsiteX41" fmla="*/ 155065 w 198693"/>
                <a:gd name="connsiteY41" fmla="*/ 99749 h 187090"/>
                <a:gd name="connsiteX42" fmla="*/ 166219 w 198693"/>
                <a:gd name="connsiteY42" fmla="*/ 93032 h 187090"/>
                <a:gd name="connsiteX43" fmla="*/ 169134 w 198693"/>
                <a:gd name="connsiteY43" fmla="*/ 92018 h 187090"/>
                <a:gd name="connsiteX44" fmla="*/ 179148 w 198693"/>
                <a:gd name="connsiteY44" fmla="*/ 82257 h 187090"/>
                <a:gd name="connsiteX45" fmla="*/ 173064 w 198693"/>
                <a:gd name="connsiteY45" fmla="*/ 75286 h 187090"/>
                <a:gd name="connsiteX46" fmla="*/ 173064 w 198693"/>
                <a:gd name="connsiteY46" fmla="*/ 75286 h 187090"/>
                <a:gd name="connsiteX47" fmla="*/ 168881 w 198693"/>
                <a:gd name="connsiteY47" fmla="*/ 74526 h 187090"/>
                <a:gd name="connsiteX48" fmla="*/ 165078 w 198693"/>
                <a:gd name="connsiteY48" fmla="*/ 75286 h 187090"/>
                <a:gd name="connsiteX49" fmla="*/ 156459 w 198693"/>
                <a:gd name="connsiteY49" fmla="*/ 77695 h 187090"/>
                <a:gd name="connsiteX50" fmla="*/ 153163 w 198693"/>
                <a:gd name="connsiteY50" fmla="*/ 76934 h 187090"/>
                <a:gd name="connsiteX51" fmla="*/ 153163 w 198693"/>
                <a:gd name="connsiteY51" fmla="*/ 72625 h 187090"/>
                <a:gd name="connsiteX52" fmla="*/ 153163 w 198693"/>
                <a:gd name="connsiteY52" fmla="*/ 72625 h 187090"/>
                <a:gd name="connsiteX53" fmla="*/ 150755 w 198693"/>
                <a:gd name="connsiteY53" fmla="*/ 32190 h 187090"/>
                <a:gd name="connsiteX54" fmla="*/ 101321 w 198693"/>
                <a:gd name="connsiteY54" fmla="*/ 502 h 187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198693" h="187090">
                  <a:moveTo>
                    <a:pt x="101448" y="-385"/>
                  </a:moveTo>
                  <a:lnTo>
                    <a:pt x="97519" y="-385"/>
                  </a:lnTo>
                  <a:cubicBezTo>
                    <a:pt x="76224" y="-626"/>
                    <a:pt x="56844" y="11897"/>
                    <a:pt x="48338" y="31430"/>
                  </a:cubicBezTo>
                  <a:cubicBezTo>
                    <a:pt x="44726" y="44511"/>
                    <a:pt x="43864" y="58187"/>
                    <a:pt x="45803" y="71610"/>
                  </a:cubicBezTo>
                  <a:cubicBezTo>
                    <a:pt x="45803" y="73258"/>
                    <a:pt x="45803" y="74906"/>
                    <a:pt x="45803" y="76554"/>
                  </a:cubicBezTo>
                  <a:cubicBezTo>
                    <a:pt x="44624" y="77124"/>
                    <a:pt x="43307" y="77390"/>
                    <a:pt x="42001" y="77314"/>
                  </a:cubicBezTo>
                  <a:cubicBezTo>
                    <a:pt x="38819" y="77200"/>
                    <a:pt x="35701" y="76376"/>
                    <a:pt x="32875" y="74906"/>
                  </a:cubicBezTo>
                  <a:cubicBezTo>
                    <a:pt x="31861" y="74500"/>
                    <a:pt x="30796" y="74285"/>
                    <a:pt x="29706" y="74272"/>
                  </a:cubicBezTo>
                  <a:cubicBezTo>
                    <a:pt x="25371" y="74120"/>
                    <a:pt x="21429" y="76782"/>
                    <a:pt x="19946" y="80863"/>
                  </a:cubicBezTo>
                  <a:cubicBezTo>
                    <a:pt x="19946" y="83779"/>
                    <a:pt x="20706" y="87962"/>
                    <a:pt x="29959" y="91637"/>
                  </a:cubicBezTo>
                  <a:lnTo>
                    <a:pt x="32875" y="92651"/>
                  </a:lnTo>
                  <a:cubicBezTo>
                    <a:pt x="36677" y="93792"/>
                    <a:pt x="42381" y="95693"/>
                    <a:pt x="44029" y="99369"/>
                  </a:cubicBezTo>
                  <a:cubicBezTo>
                    <a:pt x="44713" y="101815"/>
                    <a:pt x="44346" y="104427"/>
                    <a:pt x="43015" y="106594"/>
                  </a:cubicBezTo>
                  <a:lnTo>
                    <a:pt x="43015" y="106594"/>
                  </a:lnTo>
                  <a:cubicBezTo>
                    <a:pt x="35701" y="123351"/>
                    <a:pt x="20972" y="135722"/>
                    <a:pt x="3214" y="140057"/>
                  </a:cubicBezTo>
                  <a:cubicBezTo>
                    <a:pt x="946" y="140488"/>
                    <a:pt x="-550" y="142668"/>
                    <a:pt x="-119" y="144937"/>
                  </a:cubicBezTo>
                  <a:cubicBezTo>
                    <a:pt x="-43" y="145355"/>
                    <a:pt x="96" y="145761"/>
                    <a:pt x="299" y="146141"/>
                  </a:cubicBezTo>
                  <a:cubicBezTo>
                    <a:pt x="2327" y="150958"/>
                    <a:pt x="10819" y="154380"/>
                    <a:pt x="26410" y="156915"/>
                  </a:cubicBezTo>
                  <a:cubicBezTo>
                    <a:pt x="27171" y="158373"/>
                    <a:pt x="27652" y="159970"/>
                    <a:pt x="27804" y="161605"/>
                  </a:cubicBezTo>
                  <a:lnTo>
                    <a:pt x="28945" y="166295"/>
                  </a:lnTo>
                  <a:cubicBezTo>
                    <a:pt x="29592" y="168450"/>
                    <a:pt x="31645" y="169869"/>
                    <a:pt x="33889" y="169717"/>
                  </a:cubicBezTo>
                  <a:cubicBezTo>
                    <a:pt x="35384" y="169654"/>
                    <a:pt x="36867" y="169451"/>
                    <a:pt x="38325" y="169083"/>
                  </a:cubicBezTo>
                  <a:cubicBezTo>
                    <a:pt x="41823" y="168348"/>
                    <a:pt x="45398" y="167968"/>
                    <a:pt x="48972" y="167942"/>
                  </a:cubicBezTo>
                  <a:cubicBezTo>
                    <a:pt x="51520" y="167968"/>
                    <a:pt x="54055" y="168183"/>
                    <a:pt x="56578" y="168576"/>
                  </a:cubicBezTo>
                  <a:cubicBezTo>
                    <a:pt x="61825" y="169971"/>
                    <a:pt x="66705" y="172480"/>
                    <a:pt x="70901" y="175928"/>
                  </a:cubicBezTo>
                  <a:cubicBezTo>
                    <a:pt x="78544" y="182507"/>
                    <a:pt x="88202" y="186309"/>
                    <a:pt x="98279" y="186702"/>
                  </a:cubicBezTo>
                  <a:lnTo>
                    <a:pt x="100687" y="186702"/>
                  </a:lnTo>
                  <a:cubicBezTo>
                    <a:pt x="110764" y="186296"/>
                    <a:pt x="120410" y="182494"/>
                    <a:pt x="128066" y="175928"/>
                  </a:cubicBezTo>
                  <a:cubicBezTo>
                    <a:pt x="132224" y="172493"/>
                    <a:pt x="137065" y="169996"/>
                    <a:pt x="142262" y="168576"/>
                  </a:cubicBezTo>
                  <a:cubicBezTo>
                    <a:pt x="144823" y="168183"/>
                    <a:pt x="147409" y="167968"/>
                    <a:pt x="149994" y="167942"/>
                  </a:cubicBezTo>
                  <a:cubicBezTo>
                    <a:pt x="153531" y="167942"/>
                    <a:pt x="157055" y="168323"/>
                    <a:pt x="160515" y="169083"/>
                  </a:cubicBezTo>
                  <a:cubicBezTo>
                    <a:pt x="162036" y="169235"/>
                    <a:pt x="163557" y="169235"/>
                    <a:pt x="165078" y="169083"/>
                  </a:cubicBezTo>
                  <a:lnTo>
                    <a:pt x="165078" y="169083"/>
                  </a:lnTo>
                  <a:cubicBezTo>
                    <a:pt x="167233" y="169197"/>
                    <a:pt x="169147" y="167752"/>
                    <a:pt x="169641" y="165661"/>
                  </a:cubicBezTo>
                  <a:cubicBezTo>
                    <a:pt x="169641" y="164013"/>
                    <a:pt x="170402" y="162619"/>
                    <a:pt x="170782" y="161098"/>
                  </a:cubicBezTo>
                  <a:cubicBezTo>
                    <a:pt x="171086" y="159450"/>
                    <a:pt x="171555" y="157840"/>
                    <a:pt x="172176" y="156281"/>
                  </a:cubicBezTo>
                  <a:cubicBezTo>
                    <a:pt x="187767" y="153873"/>
                    <a:pt x="196386" y="150450"/>
                    <a:pt x="198414" y="145761"/>
                  </a:cubicBezTo>
                  <a:cubicBezTo>
                    <a:pt x="198528" y="145127"/>
                    <a:pt x="198528" y="144493"/>
                    <a:pt x="198414" y="143859"/>
                  </a:cubicBezTo>
                  <a:cubicBezTo>
                    <a:pt x="198566" y="141755"/>
                    <a:pt x="197083" y="139880"/>
                    <a:pt x="194992" y="139550"/>
                  </a:cubicBezTo>
                  <a:cubicBezTo>
                    <a:pt x="177703" y="135202"/>
                    <a:pt x="163329" y="123212"/>
                    <a:pt x="155952" y="106974"/>
                  </a:cubicBezTo>
                  <a:lnTo>
                    <a:pt x="155952" y="106974"/>
                  </a:lnTo>
                  <a:cubicBezTo>
                    <a:pt x="154646" y="104794"/>
                    <a:pt x="154329" y="102171"/>
                    <a:pt x="155065" y="99749"/>
                  </a:cubicBezTo>
                  <a:cubicBezTo>
                    <a:pt x="156586" y="96074"/>
                    <a:pt x="162416" y="94172"/>
                    <a:pt x="166219" y="93032"/>
                  </a:cubicBezTo>
                  <a:lnTo>
                    <a:pt x="169134" y="92018"/>
                  </a:lnTo>
                  <a:cubicBezTo>
                    <a:pt x="175852" y="89356"/>
                    <a:pt x="179274" y="86060"/>
                    <a:pt x="179148" y="82257"/>
                  </a:cubicBezTo>
                  <a:cubicBezTo>
                    <a:pt x="178742" y="78912"/>
                    <a:pt x="176334" y="76148"/>
                    <a:pt x="173064" y="75286"/>
                  </a:cubicBezTo>
                  <a:lnTo>
                    <a:pt x="173064" y="75286"/>
                  </a:lnTo>
                  <a:cubicBezTo>
                    <a:pt x="171733" y="74767"/>
                    <a:pt x="170313" y="74513"/>
                    <a:pt x="168881" y="74526"/>
                  </a:cubicBezTo>
                  <a:cubicBezTo>
                    <a:pt x="167575" y="74513"/>
                    <a:pt x="166282" y="74779"/>
                    <a:pt x="165078" y="75286"/>
                  </a:cubicBezTo>
                  <a:cubicBezTo>
                    <a:pt x="162391" y="76655"/>
                    <a:pt x="159463" y="77466"/>
                    <a:pt x="156459" y="77695"/>
                  </a:cubicBezTo>
                  <a:cubicBezTo>
                    <a:pt x="155318" y="77682"/>
                    <a:pt x="154190" y="77428"/>
                    <a:pt x="153163" y="76934"/>
                  </a:cubicBezTo>
                  <a:cubicBezTo>
                    <a:pt x="153163" y="75540"/>
                    <a:pt x="153163" y="74146"/>
                    <a:pt x="153163" y="72625"/>
                  </a:cubicBezTo>
                  <a:lnTo>
                    <a:pt x="153163" y="72625"/>
                  </a:lnTo>
                  <a:cubicBezTo>
                    <a:pt x="155090" y="59125"/>
                    <a:pt x="154266" y="45373"/>
                    <a:pt x="150755" y="32190"/>
                  </a:cubicBezTo>
                  <a:cubicBezTo>
                    <a:pt x="142123" y="12670"/>
                    <a:pt x="122666" y="198"/>
                    <a:pt x="101321" y="502"/>
                  </a:cubicBezTo>
                </a:path>
              </a:pathLst>
            </a:custGeom>
            <a:solidFill>
              <a:srgbClr val="4F2984"/>
            </a:solidFill>
            <a:ln w="12658" cap="flat">
              <a:noFill/>
              <a:prstDash val="solid"/>
              <a:miter/>
            </a:ln>
          </p:spPr>
          <p:txBody>
            <a:bodyPr rtlCol="0" anchor="ctr"/>
            <a:lstStyle/>
            <a:p>
              <a:endParaRPr lang="en-AU" sz="1273" dirty="0">
                <a:latin typeface="Arial" panose="020B0604020202020204" pitchFamily="34" charset="0"/>
              </a:endParaRPr>
            </a:p>
          </p:txBody>
        </p:sp>
      </p:grpSp>
      <p:sp>
        <p:nvSpPr>
          <p:cNvPr id="41" name="Text Placeholder 40">
            <a:extLst>
              <a:ext uri="{FF2B5EF4-FFF2-40B4-BE49-F238E27FC236}">
                <a16:creationId xmlns:a16="http://schemas.microsoft.com/office/drawing/2014/main" id="{17E8D3C0-7DC8-4EB1-BFB1-19658A94C2CF}"/>
              </a:ext>
            </a:extLst>
          </p:cNvPr>
          <p:cNvSpPr>
            <a:spLocks noGrp="1"/>
          </p:cNvSpPr>
          <p:nvPr>
            <p:ph type="body" sz="quarter" idx="29" hasCustomPrompt="1"/>
          </p:nvPr>
        </p:nvSpPr>
        <p:spPr>
          <a:xfrm>
            <a:off x="3905984" y="10138909"/>
            <a:ext cx="467858" cy="109220"/>
          </a:xfrm>
          <a:prstGeom prst="rect">
            <a:avLst/>
          </a:prstGeom>
        </p:spPr>
        <p:txBody>
          <a:bodyPr lIns="0" tIns="0" rIns="0" bIns="0"/>
          <a:lstStyle>
            <a:lvl1pPr>
              <a:defRPr sz="800">
                <a:latin typeface="Arial" panose="020B0604020202020204" pitchFamily="34" charset="0"/>
              </a:defRPr>
            </a:lvl1pPr>
          </a:lstStyle>
          <a:p>
            <a:pPr lvl="0"/>
            <a:r>
              <a:rPr lang="en-US" dirty="0" err="1"/>
              <a:t>uniofqld</a:t>
            </a:r>
            <a:endParaRPr lang="en-AU" dirty="0"/>
          </a:p>
        </p:txBody>
      </p:sp>
      <p:sp>
        <p:nvSpPr>
          <p:cNvPr id="42" name="Text Placeholder 40">
            <a:extLst>
              <a:ext uri="{FF2B5EF4-FFF2-40B4-BE49-F238E27FC236}">
                <a16:creationId xmlns:a16="http://schemas.microsoft.com/office/drawing/2014/main" id="{5AA54A5E-CDD3-4DAF-846D-260CB3E99725}"/>
              </a:ext>
            </a:extLst>
          </p:cNvPr>
          <p:cNvSpPr>
            <a:spLocks noGrp="1"/>
          </p:cNvSpPr>
          <p:nvPr>
            <p:ph type="body" sz="quarter" idx="30" hasCustomPrompt="1"/>
          </p:nvPr>
        </p:nvSpPr>
        <p:spPr>
          <a:xfrm>
            <a:off x="4847678" y="10138909"/>
            <a:ext cx="527769" cy="109220"/>
          </a:xfrm>
          <a:prstGeom prst="rect">
            <a:avLst/>
          </a:prstGeom>
        </p:spPr>
        <p:txBody>
          <a:bodyPr lIns="0" tIns="0" rIns="0" bIns="0"/>
          <a:lstStyle>
            <a:lvl1pPr>
              <a:defRPr sz="800">
                <a:latin typeface="Arial" panose="020B0604020202020204" pitchFamily="34" charset="0"/>
              </a:defRPr>
            </a:lvl1pPr>
          </a:lstStyle>
          <a:p>
            <a:pPr lvl="0"/>
            <a:r>
              <a:rPr lang="en-US" dirty="0" err="1"/>
              <a:t>uq_news</a:t>
            </a:r>
            <a:endParaRPr lang="en-AU" dirty="0"/>
          </a:p>
        </p:txBody>
      </p:sp>
      <p:sp>
        <p:nvSpPr>
          <p:cNvPr id="43" name="Text Placeholder 40">
            <a:extLst>
              <a:ext uri="{FF2B5EF4-FFF2-40B4-BE49-F238E27FC236}">
                <a16:creationId xmlns:a16="http://schemas.microsoft.com/office/drawing/2014/main" id="{C593756E-9C10-4157-8768-63BB77ACC67C}"/>
              </a:ext>
            </a:extLst>
          </p:cNvPr>
          <p:cNvSpPr>
            <a:spLocks noGrp="1"/>
          </p:cNvSpPr>
          <p:nvPr>
            <p:ph type="body" sz="quarter" idx="31" hasCustomPrompt="1"/>
          </p:nvPr>
        </p:nvSpPr>
        <p:spPr>
          <a:xfrm>
            <a:off x="5819566" y="10138909"/>
            <a:ext cx="527769" cy="109220"/>
          </a:xfrm>
          <a:prstGeom prst="rect">
            <a:avLst/>
          </a:prstGeom>
        </p:spPr>
        <p:txBody>
          <a:bodyPr lIns="0" tIns="0" rIns="0" bIns="0"/>
          <a:lstStyle>
            <a:lvl1pPr>
              <a:defRPr sz="800">
                <a:latin typeface="Arial" panose="020B0604020202020204" pitchFamily="34" charset="0"/>
              </a:defRPr>
            </a:lvl1pPr>
          </a:lstStyle>
          <a:p>
            <a:pPr lvl="0"/>
            <a:r>
              <a:rPr lang="en-US" dirty="0" err="1"/>
              <a:t>uniofqld</a:t>
            </a:r>
            <a:endParaRPr lang="en-AU" dirty="0"/>
          </a:p>
        </p:txBody>
      </p:sp>
      <p:sp>
        <p:nvSpPr>
          <p:cNvPr id="44" name="Text Placeholder 40">
            <a:extLst>
              <a:ext uri="{FF2B5EF4-FFF2-40B4-BE49-F238E27FC236}">
                <a16:creationId xmlns:a16="http://schemas.microsoft.com/office/drawing/2014/main" id="{442B5A22-ED33-4677-B572-6789517090B0}"/>
              </a:ext>
            </a:extLst>
          </p:cNvPr>
          <p:cNvSpPr>
            <a:spLocks noGrp="1"/>
          </p:cNvSpPr>
          <p:nvPr>
            <p:ph type="body" sz="quarter" idx="32" hasCustomPrompt="1"/>
          </p:nvPr>
        </p:nvSpPr>
        <p:spPr>
          <a:xfrm>
            <a:off x="6764755" y="10138909"/>
            <a:ext cx="527769" cy="109220"/>
          </a:xfrm>
          <a:prstGeom prst="rect">
            <a:avLst/>
          </a:prstGeom>
        </p:spPr>
        <p:txBody>
          <a:bodyPr lIns="0" tIns="0" rIns="0" bIns="0"/>
          <a:lstStyle>
            <a:lvl1pPr>
              <a:defRPr sz="800">
                <a:latin typeface="Arial" panose="020B0604020202020204" pitchFamily="34" charset="0"/>
              </a:defRPr>
            </a:lvl1pPr>
          </a:lstStyle>
          <a:p>
            <a:pPr lvl="0"/>
            <a:r>
              <a:rPr lang="en-US" dirty="0" err="1"/>
              <a:t>uniofqld</a:t>
            </a:r>
            <a:endParaRPr lang="en-AU" dirty="0"/>
          </a:p>
        </p:txBody>
      </p:sp>
      <p:sp>
        <p:nvSpPr>
          <p:cNvPr id="48" name="Picture Placeholder 47">
            <a:extLst>
              <a:ext uri="{FF2B5EF4-FFF2-40B4-BE49-F238E27FC236}">
                <a16:creationId xmlns:a16="http://schemas.microsoft.com/office/drawing/2014/main" id="{E684D6FF-D82E-46EC-856B-930CE853A9AE}"/>
              </a:ext>
            </a:extLst>
          </p:cNvPr>
          <p:cNvSpPr>
            <a:spLocks noGrp="1"/>
          </p:cNvSpPr>
          <p:nvPr>
            <p:ph type="pic" sz="quarter" idx="12" hasCustomPrompt="1"/>
          </p:nvPr>
        </p:nvSpPr>
        <p:spPr>
          <a:xfrm>
            <a:off x="395236" y="377454"/>
            <a:ext cx="6759577" cy="2975097"/>
          </a:xfrm>
          <a:custGeom>
            <a:avLst/>
            <a:gdLst>
              <a:gd name="connsiteX0" fmla="*/ 0 w 6759577"/>
              <a:gd name="connsiteY0" fmla="*/ 0 h 2975096"/>
              <a:gd name="connsiteX1" fmla="*/ 6759577 w 6759577"/>
              <a:gd name="connsiteY1" fmla="*/ 0 h 2975096"/>
              <a:gd name="connsiteX2" fmla="*/ 6759577 w 6759577"/>
              <a:gd name="connsiteY2" fmla="*/ 2975096 h 2975096"/>
              <a:gd name="connsiteX3" fmla="*/ 1543549 w 6759577"/>
              <a:gd name="connsiteY3" fmla="*/ 2975096 h 2975096"/>
              <a:gd name="connsiteX4" fmla="*/ 0 w 6759577"/>
              <a:gd name="connsiteY4" fmla="*/ 1210841 h 2975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59577" h="2975096">
                <a:moveTo>
                  <a:pt x="0" y="0"/>
                </a:moveTo>
                <a:lnTo>
                  <a:pt x="6759577" y="0"/>
                </a:lnTo>
                <a:lnTo>
                  <a:pt x="6759577" y="2975096"/>
                </a:lnTo>
                <a:lnTo>
                  <a:pt x="1543549" y="2975096"/>
                </a:lnTo>
                <a:cubicBezTo>
                  <a:pt x="644233" y="2701497"/>
                  <a:pt x="0" y="1955535"/>
                  <a:pt x="0" y="1210841"/>
                </a:cubicBezTo>
                <a:close/>
              </a:path>
            </a:pathLst>
          </a:custGeom>
          <a:solidFill>
            <a:schemeClr val="bg1">
              <a:lumMod val="95000"/>
            </a:schemeClr>
          </a:solidFill>
        </p:spPr>
        <p:txBody>
          <a:bodyPr wrap="square">
            <a:noAutofit/>
          </a:bodyPr>
          <a:lstStyle>
            <a:lvl1pPr algn="ctr">
              <a:defRPr sz="3189">
                <a:latin typeface="Arial" panose="020B0604020202020204" pitchFamily="34" charset="0"/>
              </a:defRPr>
            </a:lvl1pPr>
          </a:lstStyle>
          <a:p>
            <a:r>
              <a:rPr lang="en-AU" dirty="0"/>
              <a:t>Place image into graphic device</a:t>
            </a:r>
          </a:p>
        </p:txBody>
      </p:sp>
      <p:sp>
        <p:nvSpPr>
          <p:cNvPr id="49" name="Footer Placeholder 9">
            <a:extLst>
              <a:ext uri="{FF2B5EF4-FFF2-40B4-BE49-F238E27FC236}">
                <a16:creationId xmlns:a16="http://schemas.microsoft.com/office/drawing/2014/main" id="{2A8002C0-A924-4E5B-86B0-BC63747465DA}"/>
              </a:ext>
            </a:extLst>
          </p:cNvPr>
          <p:cNvSpPr>
            <a:spLocks noGrp="1"/>
          </p:cNvSpPr>
          <p:nvPr>
            <p:ph type="ftr" sz="quarter" idx="3"/>
          </p:nvPr>
        </p:nvSpPr>
        <p:spPr>
          <a:xfrm rot="16200000">
            <a:off x="5986465" y="8905877"/>
            <a:ext cx="2552699" cy="215901"/>
          </a:xfrm>
          <a:prstGeom prst="rect">
            <a:avLst/>
          </a:prstGeom>
        </p:spPr>
        <p:txBody>
          <a:bodyPr vert="horz" lIns="0" tIns="0" rIns="0" bIns="0" rtlCol="0" anchor="ctr"/>
          <a:lstStyle>
            <a:lvl1pPr algn="l">
              <a:defRPr sz="500">
                <a:solidFill>
                  <a:schemeClr val="tx1">
                    <a:tint val="75000"/>
                  </a:schemeClr>
                </a:solidFill>
                <a:latin typeface="Arial" panose="020B0604020202020204" pitchFamily="34" charset="0"/>
              </a:defRPr>
            </a:lvl1pPr>
          </a:lstStyle>
          <a:p>
            <a:r>
              <a:rPr lang="en-AU" dirty="0"/>
              <a:t>CRICOS 00025B Information correct as at Oct 2021</a:t>
            </a:r>
          </a:p>
        </p:txBody>
      </p:sp>
      <p:sp>
        <p:nvSpPr>
          <p:cNvPr id="50" name="Content Placeholder 49">
            <a:extLst>
              <a:ext uri="{FF2B5EF4-FFF2-40B4-BE49-F238E27FC236}">
                <a16:creationId xmlns:a16="http://schemas.microsoft.com/office/drawing/2014/main" id="{E2AC15B7-EA8D-49CE-892F-1362D6E78D2C}"/>
              </a:ext>
            </a:extLst>
          </p:cNvPr>
          <p:cNvSpPr>
            <a:spLocks noGrp="1"/>
          </p:cNvSpPr>
          <p:nvPr>
            <p:ph sz="quarter" idx="33" hasCustomPrompt="1"/>
          </p:nvPr>
        </p:nvSpPr>
        <p:spPr>
          <a:xfrm>
            <a:off x="5220041" y="8868865"/>
            <a:ext cx="441961" cy="664468"/>
          </a:xfrm>
          <a:custGeom>
            <a:avLst/>
            <a:gdLst>
              <a:gd name="connsiteX0" fmla="*/ 0 w 495602"/>
              <a:gd name="connsiteY0" fmla="*/ 0 h 664468"/>
              <a:gd name="connsiteX1" fmla="*/ 495602 w 495602"/>
              <a:gd name="connsiteY1" fmla="*/ 0 h 664468"/>
              <a:gd name="connsiteX2" fmla="*/ 495602 w 495602"/>
              <a:gd name="connsiteY2" fmla="*/ 664468 h 664468"/>
              <a:gd name="connsiteX3" fmla="*/ 0 w 495602"/>
              <a:gd name="connsiteY3" fmla="*/ 664468 h 664468"/>
            </a:gdLst>
            <a:ahLst/>
            <a:cxnLst>
              <a:cxn ang="0">
                <a:pos x="connsiteX0" y="connsiteY0"/>
              </a:cxn>
              <a:cxn ang="0">
                <a:pos x="connsiteX1" y="connsiteY1"/>
              </a:cxn>
              <a:cxn ang="0">
                <a:pos x="connsiteX2" y="connsiteY2"/>
              </a:cxn>
              <a:cxn ang="0">
                <a:pos x="connsiteX3" y="connsiteY3"/>
              </a:cxn>
            </a:cxnLst>
            <a:rect l="l" t="t" r="r" b="b"/>
            <a:pathLst>
              <a:path w="495602" h="664468">
                <a:moveTo>
                  <a:pt x="0" y="0"/>
                </a:moveTo>
                <a:lnTo>
                  <a:pt x="495602" y="0"/>
                </a:lnTo>
                <a:lnTo>
                  <a:pt x="495602" y="664468"/>
                </a:lnTo>
                <a:lnTo>
                  <a:pt x="0" y="664468"/>
                </a:lnTo>
                <a:close/>
              </a:path>
            </a:pathLst>
          </a:custGeom>
        </p:spPr>
        <p:txBody>
          <a:bodyPr wrap="square">
            <a:noAutofit/>
          </a:bodyPr>
          <a:lstStyle>
            <a:lvl1pPr>
              <a:defRPr>
                <a:latin typeface="Arial" panose="020B0604020202020204" pitchFamily="34" charset="0"/>
              </a:defRPr>
            </a:lvl1pPr>
          </a:lstStyle>
          <a:p>
            <a:pPr lvl="0"/>
            <a:r>
              <a:rPr lang="en-US" dirty="0"/>
              <a:t> </a:t>
            </a:r>
            <a:endParaRPr lang="en-AU" dirty="0"/>
          </a:p>
        </p:txBody>
      </p:sp>
      <p:sp>
        <p:nvSpPr>
          <p:cNvPr id="39" name="Text Placeholder 4">
            <a:extLst>
              <a:ext uri="{FF2B5EF4-FFF2-40B4-BE49-F238E27FC236}">
                <a16:creationId xmlns:a16="http://schemas.microsoft.com/office/drawing/2014/main" id="{D569B81C-28A5-4E1E-868B-047A8BB38761}"/>
              </a:ext>
            </a:extLst>
          </p:cNvPr>
          <p:cNvSpPr>
            <a:spLocks noGrp="1"/>
          </p:cNvSpPr>
          <p:nvPr>
            <p:ph type="body" sz="quarter" idx="34"/>
          </p:nvPr>
        </p:nvSpPr>
        <p:spPr>
          <a:xfrm>
            <a:off x="2699717" y="4929190"/>
            <a:ext cx="2143126" cy="4605337"/>
          </a:xfrm>
          <a:prstGeom prst="rect">
            <a:avLst/>
          </a:prstGeom>
        </p:spPr>
        <p:txBody>
          <a:bodyPr lIns="0" tIns="0" rIns="0" bIns="0"/>
          <a:lstStyle>
            <a:lvl1pPr>
              <a:defRPr sz="1000">
                <a:latin typeface="Arial" panose="020B0604020202020204" pitchFamily="34" charset="0"/>
              </a:defRPr>
            </a:lvl1pPr>
            <a:lvl2pPr>
              <a:lnSpc>
                <a:spcPts val="1000"/>
              </a:lnSpc>
              <a:spcBef>
                <a:spcPts val="0"/>
              </a:spcBef>
              <a:spcAft>
                <a:spcPts val="600"/>
              </a:spcAft>
              <a:defRPr sz="850">
                <a:latin typeface="Arial" panose="020B0604020202020204" pitchFamily="34" charset="0"/>
              </a:defRPr>
            </a:lvl2pPr>
            <a:lvl3pPr>
              <a:lnSpc>
                <a:spcPts val="1000"/>
              </a:lnSpc>
              <a:spcBef>
                <a:spcPts val="0"/>
              </a:spcBef>
              <a:spcAft>
                <a:spcPts val="600"/>
              </a:spcAft>
              <a:defRPr sz="850">
                <a:latin typeface="Arial" panose="020B0604020202020204" pitchFamily="34" charset="0"/>
              </a:defRPr>
            </a:lvl3pPr>
            <a:lvl4pPr>
              <a:lnSpc>
                <a:spcPts val="1000"/>
              </a:lnSpc>
              <a:spcBef>
                <a:spcPts val="0"/>
              </a:spcBef>
              <a:spcAft>
                <a:spcPts val="600"/>
              </a:spcAft>
              <a:defRPr sz="850">
                <a:latin typeface="Arial" panose="020B0604020202020204" pitchFamily="34" charset="0"/>
              </a:defRPr>
            </a:lvl4pPr>
            <a:lvl5pPr>
              <a:lnSpc>
                <a:spcPts val="1000"/>
              </a:lnSpc>
              <a:spcBef>
                <a:spcPts val="0"/>
              </a:spcBef>
              <a:spcAft>
                <a:spcPts val="600"/>
              </a:spcAft>
              <a:defRPr sz="850">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4265507784"/>
      </p:ext>
    </p:extLst>
  </p:cSld>
  <p:clrMapOvr>
    <a:masterClrMapping/>
  </p:clrMapOvr>
  <p:hf sldNum="0" hdr="0" dt="0"/>
  <p:extLst>
    <p:ext uri="{DCECCB84-F9BA-43D5-87BE-67443E8EF086}">
      <p15:sldGuideLst xmlns:p15="http://schemas.microsoft.com/office/powerpoint/2012/main">
        <p15:guide id="1" pos="248" userDrawn="1">
          <p15:clr>
            <a:srgbClr val="FBAE40"/>
          </p15:clr>
        </p15:guide>
        <p15:guide id="2" pos="4507" userDrawn="1">
          <p15:clr>
            <a:srgbClr val="FBAE40"/>
          </p15:clr>
        </p15:guide>
        <p15:guide id="3" orient="horz" pos="238" userDrawn="1">
          <p15:clr>
            <a:srgbClr val="FBAE40"/>
          </p15:clr>
        </p15:guide>
        <p15:guide id="4" orient="horz" pos="6482" userDrawn="1">
          <p15:clr>
            <a:srgbClr val="FBAE40"/>
          </p15:clr>
        </p15:guide>
        <p15:guide id="5" pos="1599" userDrawn="1">
          <p15:clr>
            <a:srgbClr val="FBAE40"/>
          </p15:clr>
        </p15:guide>
        <p15:guide id="6" pos="1701" userDrawn="1">
          <p15:clr>
            <a:srgbClr val="FBAE40"/>
          </p15:clr>
        </p15:guide>
        <p15:guide id="7" pos="3052" userDrawn="1">
          <p15:clr>
            <a:srgbClr val="FBAE40"/>
          </p15:clr>
        </p15:guide>
        <p15:guide id="8" pos="3154" userDrawn="1">
          <p15:clr>
            <a:srgbClr val="FBAE40"/>
          </p15:clr>
        </p15:guide>
        <p15:guide id="9" orient="horz" pos="6017"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Footer Placeholder 9">
            <a:extLst>
              <a:ext uri="{FF2B5EF4-FFF2-40B4-BE49-F238E27FC236}">
                <a16:creationId xmlns:a16="http://schemas.microsoft.com/office/drawing/2014/main" id="{1722A7C9-2193-4B7F-98DF-AED4BBBFB766}"/>
              </a:ext>
            </a:extLst>
          </p:cNvPr>
          <p:cNvSpPr>
            <a:spLocks noGrp="1"/>
          </p:cNvSpPr>
          <p:nvPr>
            <p:ph type="ftr" sz="quarter" idx="3"/>
          </p:nvPr>
        </p:nvSpPr>
        <p:spPr>
          <a:xfrm>
            <a:off x="2503490" y="9909177"/>
            <a:ext cx="2552700" cy="569914"/>
          </a:xfrm>
          <a:prstGeom prst="rect">
            <a:avLst/>
          </a:prstGeom>
        </p:spPr>
        <p:txBody>
          <a:bodyPr vert="horz" lIns="91440" tIns="45720" rIns="91440" bIns="45720" rtlCol="0" anchor="ctr"/>
          <a:lstStyle>
            <a:lvl1pPr algn="ctr">
              <a:defRPr sz="1196">
                <a:solidFill>
                  <a:schemeClr val="tx1">
                    <a:tint val="75000"/>
                  </a:schemeClr>
                </a:solidFill>
                <a:latin typeface="Arial" panose="020B0604020202020204" pitchFamily="34" charset="0"/>
              </a:defRPr>
            </a:lvl1pPr>
          </a:lstStyle>
          <a:p>
            <a:endParaRPr lang="en-AU" dirty="0"/>
          </a:p>
        </p:txBody>
      </p:sp>
    </p:spTree>
    <p:extLst>
      <p:ext uri="{BB962C8B-B14F-4D97-AF65-F5344CB8AC3E}">
        <p14:creationId xmlns:p14="http://schemas.microsoft.com/office/powerpoint/2010/main" val="255618592"/>
      </p:ext>
    </p:extLst>
  </p:cSld>
  <p:clrMap bg1="lt1" tx1="dk1" bg2="lt2" tx2="dk2" accent1="accent1" accent2="accent2" accent3="accent3" accent4="accent4" accent5="accent5" accent6="accent6" hlink="hlink" folHlink="folHlink"/>
  <p:sldLayoutIdLst>
    <p:sldLayoutId id="214748372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565123" rtl="0" eaLnBrk="1" latinLnBrk="0" hangingPunct="1">
        <a:lnSpc>
          <a:spcPct val="90000"/>
        </a:lnSpc>
        <a:spcBef>
          <a:spcPct val="0"/>
        </a:spcBef>
        <a:buNone/>
        <a:defRPr sz="2472" b="0" kern="1200" spc="-123" baseline="0">
          <a:solidFill>
            <a:schemeClr val="accent1"/>
          </a:solidFill>
          <a:latin typeface="+mj-lt"/>
          <a:ea typeface="+mj-ea"/>
          <a:cs typeface="+mj-cs"/>
        </a:defRPr>
      </a:lvl1pPr>
    </p:titleStyle>
    <p:bodyStyle>
      <a:lvl1pPr marL="0" indent="0" algn="l" defTabSz="565123" rtl="0" eaLnBrk="1" latinLnBrk="0" hangingPunct="1">
        <a:lnSpc>
          <a:spcPct val="100000"/>
        </a:lnSpc>
        <a:spcBef>
          <a:spcPts val="185"/>
        </a:spcBef>
        <a:spcAft>
          <a:spcPts val="741"/>
        </a:spcAft>
        <a:buClr>
          <a:schemeClr val="tx1"/>
        </a:buClr>
        <a:buFont typeface="Arial" panose="020B0604020202020204" pitchFamily="34" charset="0"/>
        <a:buNone/>
        <a:defRPr lang="en-US" sz="866" b="0" kern="1200" dirty="0">
          <a:solidFill>
            <a:schemeClr val="accent1"/>
          </a:solidFill>
          <a:latin typeface="Gotham Medium" pitchFamily="50" charset="0"/>
          <a:ea typeface="+mn-ea"/>
          <a:cs typeface="+mn-cs"/>
        </a:defRPr>
      </a:lvl1pPr>
      <a:lvl2pPr marL="379" indent="0" algn="l" defTabSz="565123" rtl="0" eaLnBrk="1" latinLnBrk="0" hangingPunct="1">
        <a:lnSpc>
          <a:spcPct val="100000"/>
        </a:lnSpc>
        <a:spcBef>
          <a:spcPts val="185"/>
        </a:spcBef>
        <a:spcAft>
          <a:spcPts val="741"/>
        </a:spcAft>
        <a:buClr>
          <a:schemeClr val="tx1"/>
        </a:buClr>
        <a:buFont typeface="Arial" panose="020B0604020202020204" pitchFamily="34" charset="0"/>
        <a:buNone/>
        <a:defRPr lang="en-US" sz="866" kern="1200" dirty="0">
          <a:solidFill>
            <a:schemeClr val="tx1"/>
          </a:solidFill>
          <a:latin typeface="+mn-lt"/>
          <a:ea typeface="+mn-ea"/>
          <a:cs typeface="+mn-cs"/>
        </a:defRPr>
      </a:lvl2pPr>
      <a:lvl3pPr marL="111245" indent="-110866" algn="l" defTabSz="565123" rtl="0" eaLnBrk="1" latinLnBrk="0" hangingPunct="1">
        <a:lnSpc>
          <a:spcPct val="100000"/>
        </a:lnSpc>
        <a:spcBef>
          <a:spcPts val="185"/>
        </a:spcBef>
        <a:spcAft>
          <a:spcPts val="741"/>
        </a:spcAft>
        <a:buClr>
          <a:schemeClr val="accent1"/>
        </a:buClr>
        <a:buSzPct val="120000"/>
        <a:buFont typeface="Arial" panose="020B0604020202020204" pitchFamily="34" charset="0"/>
        <a:buChar char="•"/>
        <a:defRPr lang="en-US" sz="866" kern="1200" baseline="0" dirty="0">
          <a:solidFill>
            <a:schemeClr val="tx1"/>
          </a:solidFill>
          <a:latin typeface="+mn-lt"/>
          <a:ea typeface="+mn-ea"/>
          <a:cs typeface="+mn-cs"/>
        </a:defRPr>
      </a:lvl3pPr>
      <a:lvl4pPr marL="282562" indent="-171696" algn="l" defTabSz="565123" rtl="0" eaLnBrk="1" latinLnBrk="0" hangingPunct="1">
        <a:lnSpc>
          <a:spcPct val="100000"/>
        </a:lnSpc>
        <a:spcBef>
          <a:spcPts val="185"/>
        </a:spcBef>
        <a:spcAft>
          <a:spcPts val="741"/>
        </a:spcAft>
        <a:buFont typeface="DM Sans" pitchFamily="2" charset="0"/>
        <a:buChar char="–"/>
        <a:defRPr lang="en-US" sz="866" kern="1200" baseline="0" dirty="0">
          <a:solidFill>
            <a:schemeClr val="tx1"/>
          </a:solidFill>
          <a:latin typeface="+mn-lt"/>
          <a:ea typeface="+mn-ea"/>
          <a:cs typeface="+mn-cs"/>
        </a:defRPr>
      </a:lvl4pPr>
      <a:lvl5pPr marL="447390" indent="-164828" algn="l" defTabSz="565123" rtl="0" eaLnBrk="1" latinLnBrk="0" hangingPunct="1">
        <a:lnSpc>
          <a:spcPct val="100000"/>
        </a:lnSpc>
        <a:spcBef>
          <a:spcPts val="185"/>
        </a:spcBef>
        <a:spcAft>
          <a:spcPts val="741"/>
        </a:spcAft>
        <a:buFont typeface="Arial" panose="020B0604020202020204" pitchFamily="34" charset="0"/>
        <a:buChar char="•"/>
        <a:defRPr lang="en-US" sz="866" kern="1200" baseline="0" dirty="0">
          <a:solidFill>
            <a:schemeClr val="tx1"/>
          </a:solidFill>
          <a:latin typeface="+mn-lt"/>
          <a:ea typeface="+mn-ea"/>
          <a:cs typeface="+mn-cs"/>
        </a:defRPr>
      </a:lvl5pPr>
      <a:lvl6pPr marL="0" indent="0" algn="l" defTabSz="565123" rtl="0" eaLnBrk="1" latinLnBrk="0" hangingPunct="1">
        <a:spcBef>
          <a:spcPts val="371"/>
        </a:spcBef>
        <a:spcAft>
          <a:spcPts val="185"/>
        </a:spcAft>
        <a:buFont typeface="Arial" pitchFamily="34" charset="0"/>
        <a:buNone/>
        <a:defRPr lang="en-AU" sz="989" b="0" kern="1200" baseline="0" dirty="0">
          <a:solidFill>
            <a:schemeClr val="accent1"/>
          </a:solidFill>
          <a:latin typeface="+mn-lt"/>
          <a:ea typeface="+mn-ea"/>
          <a:cs typeface="+mn-cs"/>
        </a:defRPr>
      </a:lvl6pPr>
      <a:lvl7pPr marL="1836652" indent="-141281" algn="l" defTabSz="565123" rtl="0" eaLnBrk="1" latinLnBrk="0" hangingPunct="1">
        <a:spcBef>
          <a:spcPct val="20000"/>
        </a:spcBef>
        <a:buFont typeface="Arial" pitchFamily="34" charset="0"/>
        <a:buChar char="•"/>
        <a:defRPr sz="1236" kern="1200">
          <a:solidFill>
            <a:schemeClr val="tx1"/>
          </a:solidFill>
          <a:latin typeface="+mn-lt"/>
          <a:ea typeface="+mn-ea"/>
          <a:cs typeface="+mn-cs"/>
        </a:defRPr>
      </a:lvl7pPr>
      <a:lvl8pPr marL="2119215" indent="-141281" algn="l" defTabSz="565123" rtl="0" eaLnBrk="1" latinLnBrk="0" hangingPunct="1">
        <a:spcBef>
          <a:spcPct val="20000"/>
        </a:spcBef>
        <a:buFont typeface="Arial" pitchFamily="34" charset="0"/>
        <a:buChar char="•"/>
        <a:defRPr sz="1236" kern="1200">
          <a:solidFill>
            <a:schemeClr val="tx1"/>
          </a:solidFill>
          <a:latin typeface="+mn-lt"/>
          <a:ea typeface="+mn-ea"/>
          <a:cs typeface="+mn-cs"/>
        </a:defRPr>
      </a:lvl8pPr>
      <a:lvl9pPr marL="2401777" indent="-141281" algn="l" defTabSz="565123" rtl="0" eaLnBrk="1" latinLnBrk="0" hangingPunct="1">
        <a:spcBef>
          <a:spcPct val="20000"/>
        </a:spcBef>
        <a:buFont typeface="Arial" pitchFamily="34" charset="0"/>
        <a:buChar char="•"/>
        <a:defRPr sz="1236" kern="1200">
          <a:solidFill>
            <a:schemeClr val="tx1"/>
          </a:solidFill>
          <a:latin typeface="+mn-lt"/>
          <a:ea typeface="+mn-ea"/>
          <a:cs typeface="+mn-cs"/>
        </a:defRPr>
      </a:lvl9pPr>
    </p:bodyStyle>
    <p:otherStyle>
      <a:defPPr>
        <a:defRPr lang="en-US"/>
      </a:defPPr>
      <a:lvl1pPr marL="0" algn="l" defTabSz="565123" rtl="0" eaLnBrk="1" latinLnBrk="0" hangingPunct="1">
        <a:defRPr sz="1112" kern="1200">
          <a:solidFill>
            <a:schemeClr val="tx1"/>
          </a:solidFill>
          <a:latin typeface="+mn-lt"/>
          <a:ea typeface="+mn-ea"/>
          <a:cs typeface="+mn-cs"/>
        </a:defRPr>
      </a:lvl1pPr>
      <a:lvl2pPr marL="282562" algn="l" defTabSz="565123" rtl="0" eaLnBrk="1" latinLnBrk="0" hangingPunct="1">
        <a:defRPr sz="1112" kern="1200">
          <a:solidFill>
            <a:schemeClr val="tx1"/>
          </a:solidFill>
          <a:latin typeface="+mn-lt"/>
          <a:ea typeface="+mn-ea"/>
          <a:cs typeface="+mn-cs"/>
        </a:defRPr>
      </a:lvl2pPr>
      <a:lvl3pPr marL="565123" algn="l" defTabSz="565123" rtl="0" eaLnBrk="1" latinLnBrk="0" hangingPunct="1">
        <a:defRPr sz="1112" kern="1200">
          <a:solidFill>
            <a:schemeClr val="tx1"/>
          </a:solidFill>
          <a:latin typeface="+mn-lt"/>
          <a:ea typeface="+mn-ea"/>
          <a:cs typeface="+mn-cs"/>
        </a:defRPr>
      </a:lvl3pPr>
      <a:lvl4pPr marL="847686" algn="l" defTabSz="565123" rtl="0" eaLnBrk="1" latinLnBrk="0" hangingPunct="1">
        <a:defRPr sz="1112" kern="1200">
          <a:solidFill>
            <a:schemeClr val="tx1"/>
          </a:solidFill>
          <a:latin typeface="+mn-lt"/>
          <a:ea typeface="+mn-ea"/>
          <a:cs typeface="+mn-cs"/>
        </a:defRPr>
      </a:lvl4pPr>
      <a:lvl5pPr marL="1130248" algn="l" defTabSz="565123" rtl="0" eaLnBrk="1" latinLnBrk="0" hangingPunct="1">
        <a:defRPr sz="1112" kern="1200">
          <a:solidFill>
            <a:schemeClr val="tx1"/>
          </a:solidFill>
          <a:latin typeface="+mn-lt"/>
          <a:ea typeface="+mn-ea"/>
          <a:cs typeface="+mn-cs"/>
        </a:defRPr>
      </a:lvl5pPr>
      <a:lvl6pPr marL="1412811" algn="l" defTabSz="565123" rtl="0" eaLnBrk="1" latinLnBrk="0" hangingPunct="1">
        <a:defRPr sz="1112" kern="1200">
          <a:solidFill>
            <a:schemeClr val="tx1"/>
          </a:solidFill>
          <a:latin typeface="+mn-lt"/>
          <a:ea typeface="+mn-ea"/>
          <a:cs typeface="+mn-cs"/>
        </a:defRPr>
      </a:lvl6pPr>
      <a:lvl7pPr marL="1695372" algn="l" defTabSz="565123" rtl="0" eaLnBrk="1" latinLnBrk="0" hangingPunct="1">
        <a:defRPr sz="1112" kern="1200">
          <a:solidFill>
            <a:schemeClr val="tx1"/>
          </a:solidFill>
          <a:latin typeface="+mn-lt"/>
          <a:ea typeface="+mn-ea"/>
          <a:cs typeface="+mn-cs"/>
        </a:defRPr>
      </a:lvl7pPr>
      <a:lvl8pPr marL="1977934" algn="l" defTabSz="565123" rtl="0" eaLnBrk="1" latinLnBrk="0" hangingPunct="1">
        <a:defRPr sz="1112" kern="1200">
          <a:solidFill>
            <a:schemeClr val="tx1"/>
          </a:solidFill>
          <a:latin typeface="+mn-lt"/>
          <a:ea typeface="+mn-ea"/>
          <a:cs typeface="+mn-cs"/>
        </a:defRPr>
      </a:lvl8pPr>
      <a:lvl9pPr marL="2260497" algn="l" defTabSz="565123" rtl="0" eaLnBrk="1" latinLnBrk="0" hangingPunct="1">
        <a:defRPr sz="1112" kern="1200">
          <a:solidFill>
            <a:schemeClr val="tx1"/>
          </a:solidFill>
          <a:latin typeface="+mn-lt"/>
          <a:ea typeface="+mn-ea"/>
          <a:cs typeface="+mn-cs"/>
        </a:defRPr>
      </a:lvl9pPr>
    </p:otherStyle>
  </p:txStyles>
  <p:extLst>
    <p:ext uri="{27BBF7A9-308A-43DC-89C8-2F10F3537804}">
      <p15:sldGuideLst xmlns:p15="http://schemas.microsoft.com/office/powerpoint/2012/main">
        <p15:guide id="13" pos="724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h.thomas@uq.edu.au" TargetMode="External"/><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3D9728-3034-42ED-89E5-6CA6F65FC294}"/>
              </a:ext>
            </a:extLst>
          </p:cNvPr>
          <p:cNvSpPr>
            <a:spLocks noGrp="1"/>
          </p:cNvSpPr>
          <p:nvPr>
            <p:ph type="title"/>
          </p:nvPr>
        </p:nvSpPr>
        <p:spPr>
          <a:xfrm>
            <a:off x="404862" y="377454"/>
            <a:ext cx="6759577" cy="549047"/>
          </a:xfrm>
        </p:spPr>
        <p:txBody>
          <a:bodyPr/>
          <a:lstStyle/>
          <a:p>
            <a:pPr algn="ctr"/>
            <a:r>
              <a:rPr lang="en-AU" sz="2600" b="1" dirty="0"/>
              <a:t>Understanding Christian Spirituality and Eating Disorders – Seeking Your Input</a:t>
            </a:r>
            <a:endParaRPr lang="en-AU" sz="2600" dirty="0"/>
          </a:p>
        </p:txBody>
      </p:sp>
      <p:sp useBgFill="1">
        <p:nvSpPr>
          <p:cNvPr id="5" name="Text Placeholder 4">
            <a:extLst>
              <a:ext uri="{FF2B5EF4-FFF2-40B4-BE49-F238E27FC236}">
                <a16:creationId xmlns:a16="http://schemas.microsoft.com/office/drawing/2014/main" id="{DBA7B824-D4D8-4159-814D-F08E4A1E9669}"/>
              </a:ext>
            </a:extLst>
          </p:cNvPr>
          <p:cNvSpPr>
            <a:spLocks noGrp="1"/>
          </p:cNvSpPr>
          <p:nvPr>
            <p:ph type="body" sz="quarter" idx="10"/>
          </p:nvPr>
        </p:nvSpPr>
        <p:spPr>
          <a:xfrm>
            <a:off x="607824" y="4642047"/>
            <a:ext cx="6461556" cy="545343"/>
          </a:xfrm>
          <a:ln>
            <a:noFill/>
          </a:ln>
        </p:spPr>
        <p:style>
          <a:lnRef idx="2">
            <a:schemeClr val="dk1"/>
          </a:lnRef>
          <a:fillRef idx="1">
            <a:schemeClr val="lt1"/>
          </a:fillRef>
          <a:effectRef idx="0">
            <a:schemeClr val="dk1"/>
          </a:effectRef>
          <a:fontRef idx="minor">
            <a:schemeClr val="dk1"/>
          </a:fontRef>
        </p:style>
        <p:txBody>
          <a:bodyPr/>
          <a:lstStyle/>
          <a:p>
            <a:pPr algn="ctr">
              <a:lnSpc>
                <a:spcPct val="107000"/>
              </a:lnSpc>
              <a:spcAft>
                <a:spcPts val="800"/>
              </a:spcAft>
            </a:pPr>
            <a:r>
              <a:rPr lang="en-AU" sz="1600" b="1" dirty="0">
                <a:effectLst/>
                <a:latin typeface="Calibri" panose="020F0502020204030204" pitchFamily="34" charset="0"/>
                <a:ea typeface="Calibri" panose="020F0502020204030204" pitchFamily="34" charset="0"/>
                <a:cs typeface="Times New Roman" panose="02020603050405020304" pitchFamily="18" charset="0"/>
              </a:rPr>
              <a:t>Do you have lived experience of an eating disorder and currently or previously identify as Christian? </a:t>
            </a:r>
            <a:endParaRPr lang="en-AU" sz="16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AU" sz="1600" b="1" dirty="0">
                <a:effectLst/>
                <a:latin typeface="Calibri" panose="020F0502020204030204" pitchFamily="34" charset="0"/>
                <a:ea typeface="Calibri" panose="020F0502020204030204" pitchFamily="34" charset="0"/>
                <a:cs typeface="Times New Roman" panose="02020603050405020304" pitchFamily="18" charset="0"/>
              </a:rPr>
              <a:t>Have you had a close relationship with someone experiencing an eating disorder and believe that Christian spirituality was relevant to this journey?</a:t>
            </a:r>
          </a:p>
          <a:p>
            <a:pPr algn="ctr">
              <a:lnSpc>
                <a:spcPct val="107000"/>
              </a:lnSpc>
              <a:spcAft>
                <a:spcPts val="800"/>
              </a:spcAft>
            </a:pPr>
            <a:r>
              <a:rPr lang="en-AU" sz="1600" b="1" dirty="0">
                <a:effectLst/>
                <a:latin typeface="Calibri" panose="020F0502020204030204" pitchFamily="34" charset="0"/>
                <a:ea typeface="Calibri" panose="020F0502020204030204" pitchFamily="34" charset="0"/>
                <a:cs typeface="Times New Roman" panose="02020603050405020304" pitchFamily="18" charset="0"/>
              </a:rPr>
              <a:t>Are you a healthcare professional working with people with eating disorders?</a:t>
            </a:r>
          </a:p>
          <a:p>
            <a:pPr algn="ctr">
              <a:lnSpc>
                <a:spcPct val="107000"/>
              </a:lnSpc>
              <a:spcAft>
                <a:spcPts val="800"/>
              </a:spcAft>
            </a:pPr>
            <a:r>
              <a:rPr lang="en-AU" sz="1600" b="1" dirty="0">
                <a:effectLst/>
                <a:latin typeface="Calibri" panose="020F0502020204030204" pitchFamily="34" charset="0"/>
                <a:ea typeface="Calibri" panose="020F0502020204030204" pitchFamily="34" charset="0"/>
                <a:cs typeface="Times New Roman" panose="02020603050405020304" pitchFamily="18" charset="0"/>
              </a:rPr>
              <a:t>Or do you provide Christian pastoral care to people experiencing eating disorders?</a:t>
            </a:r>
          </a:p>
          <a:p>
            <a:pPr algn="ctr">
              <a:lnSpc>
                <a:spcPct val="107000"/>
              </a:lnSpc>
              <a:spcAft>
                <a:spcPts val="800"/>
              </a:spcAft>
            </a:pP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a:p>
            <a:endParaRPr lang="en-AU" sz="1000" dirty="0"/>
          </a:p>
        </p:txBody>
      </p:sp>
      <p:sp>
        <p:nvSpPr>
          <p:cNvPr id="10" name="Text Placeholder 9">
            <a:extLst>
              <a:ext uri="{FF2B5EF4-FFF2-40B4-BE49-F238E27FC236}">
                <a16:creationId xmlns:a16="http://schemas.microsoft.com/office/drawing/2014/main" id="{8C49B5AE-A5E8-4269-9C98-9F67CEF5FE66}"/>
              </a:ext>
            </a:extLst>
          </p:cNvPr>
          <p:cNvSpPr>
            <a:spLocks noGrp="1"/>
          </p:cNvSpPr>
          <p:nvPr>
            <p:ph type="body" sz="quarter" idx="15"/>
          </p:nvPr>
        </p:nvSpPr>
        <p:spPr>
          <a:xfrm>
            <a:off x="5220044" y="4217158"/>
            <a:ext cx="1861345" cy="162921"/>
          </a:xfrm>
        </p:spPr>
        <p:txBody>
          <a:bodyPr/>
          <a:lstStyle/>
          <a:p>
            <a:r>
              <a:rPr lang="en-GB" dirty="0"/>
              <a:t>AT A GLANCE</a:t>
            </a:r>
            <a:endParaRPr lang="en-AU" dirty="0"/>
          </a:p>
        </p:txBody>
      </p:sp>
      <p:sp>
        <p:nvSpPr>
          <p:cNvPr id="62" name="Footer Placeholder 61">
            <a:extLst>
              <a:ext uri="{FF2B5EF4-FFF2-40B4-BE49-F238E27FC236}">
                <a16:creationId xmlns:a16="http://schemas.microsoft.com/office/drawing/2014/main" id="{4504653D-A274-4EF8-B176-EE36D2FBBCC5}"/>
              </a:ext>
            </a:extLst>
          </p:cNvPr>
          <p:cNvSpPr>
            <a:spLocks noGrp="1"/>
          </p:cNvSpPr>
          <p:nvPr>
            <p:ph type="ftr" sz="quarter" idx="3"/>
          </p:nvPr>
        </p:nvSpPr>
        <p:spPr>
          <a:xfrm rot="16200000">
            <a:off x="5986465" y="8905877"/>
            <a:ext cx="2552699" cy="215901"/>
          </a:xfrm>
        </p:spPr>
        <p:txBody>
          <a:bodyPr/>
          <a:lstStyle/>
          <a:p>
            <a:r>
              <a:rPr lang="en-AU" sz="700" dirty="0"/>
              <a:t>CRICOS 00025B • TEQSA PRV12080 </a:t>
            </a:r>
            <a:endParaRPr lang="en-US" sz="700" dirty="0"/>
          </a:p>
        </p:txBody>
      </p:sp>
      <p:pic>
        <p:nvPicPr>
          <p:cNvPr id="52" name="Picture Placeholder 44" descr="Woman's hand touching wheat in field">
            <a:extLst>
              <a:ext uri="{FF2B5EF4-FFF2-40B4-BE49-F238E27FC236}">
                <a16:creationId xmlns:a16="http://schemas.microsoft.com/office/drawing/2014/main" id="{A7C08FF0-5E61-9D87-0DBD-26B22ECF8279}"/>
              </a:ext>
            </a:extLst>
          </p:cNvPr>
          <p:cNvPicPr>
            <a:picLocks noGrp="1" noChangeAspect="1"/>
          </p:cNvPicPr>
          <p:nvPr>
            <p:ph type="pic" sz="quarter" idx="12"/>
          </p:nvPr>
        </p:nvPicPr>
        <p:blipFill>
          <a:blip r:embed="rId2">
            <a:extLst>
              <a:ext uri="{28A0092B-C50C-407E-A947-70E740481C1C}">
                <a14:useLocalDpi xmlns:a14="http://schemas.microsoft.com/office/drawing/2010/main" val="0"/>
              </a:ext>
            </a:extLst>
          </a:blip>
          <a:srcRect t="20659" b="20659"/>
          <a:stretch/>
        </p:blipFill>
        <p:spPr>
          <a:xfrm>
            <a:off x="392113" y="1449388"/>
            <a:ext cx="6759575" cy="2974975"/>
          </a:xfrm>
        </p:spPr>
      </p:pic>
      <p:sp>
        <p:nvSpPr>
          <p:cNvPr id="71" name="Rectangle 70">
            <a:extLst>
              <a:ext uri="{FF2B5EF4-FFF2-40B4-BE49-F238E27FC236}">
                <a16:creationId xmlns:a16="http://schemas.microsoft.com/office/drawing/2014/main" id="{E284D0F4-3336-1F05-7C0E-C9D15AE89946}"/>
              </a:ext>
            </a:extLst>
          </p:cNvPr>
          <p:cNvSpPr/>
          <p:nvPr/>
        </p:nvSpPr>
        <p:spPr>
          <a:xfrm>
            <a:off x="3352800" y="9819861"/>
            <a:ext cx="3631096" cy="7156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5" name="TextBox 74">
            <a:extLst>
              <a:ext uri="{FF2B5EF4-FFF2-40B4-BE49-F238E27FC236}">
                <a16:creationId xmlns:a16="http://schemas.microsoft.com/office/drawing/2014/main" id="{8B2AA448-114D-07EE-0EEE-087B74EB8207}"/>
              </a:ext>
            </a:extLst>
          </p:cNvPr>
          <p:cNvSpPr txBox="1"/>
          <p:nvPr/>
        </p:nvSpPr>
        <p:spPr>
          <a:xfrm>
            <a:off x="490295" y="7228216"/>
            <a:ext cx="3770741" cy="2308324"/>
          </a:xfrm>
          <a:prstGeom prst="rect">
            <a:avLst/>
          </a:prstGeom>
          <a:noFill/>
        </p:spPr>
        <p:txBody>
          <a:bodyPr wrap="square" rtlCol="0">
            <a:spAutoFit/>
          </a:bodyPr>
          <a:lstStyle/>
          <a:p>
            <a:r>
              <a:rPr lang="en-AU" sz="1400" dirty="0">
                <a:latin typeface="Calibri" panose="020F0502020204030204" pitchFamily="34" charset="0"/>
                <a:ea typeface="Calibri" panose="020F0502020204030204" pitchFamily="34" charset="0"/>
                <a:cs typeface="Times New Roman" panose="02020603050405020304" pitchFamily="18" charset="0"/>
              </a:rPr>
              <a:t>W</a:t>
            </a:r>
            <a:r>
              <a:rPr lang="en-AU" sz="1400" dirty="0">
                <a:effectLst/>
                <a:latin typeface="Calibri" panose="020F0502020204030204" pitchFamily="34" charset="0"/>
                <a:ea typeface="Calibri" panose="020F0502020204030204" pitchFamily="34" charset="0"/>
                <a:cs typeface="Times New Roman" panose="02020603050405020304" pitchFamily="18" charset="0"/>
              </a:rPr>
              <a:t>e are seeking your help to understand how Christian spirituality and eating disorders may affect each other. We are interested in hearing your experiences, and designing a practical resource together to integrate Christian spirituality in eating disorder prevention and care, for people who would like this approach. For further information and to participate, please scan the QR code or email Dr Hayley Thomas (</a:t>
            </a:r>
            <a:r>
              <a:rPr lang="en-AU" sz="1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h.thomas@uq.edu.au</a:t>
            </a:r>
            <a:r>
              <a:rPr lang="en-AU" sz="14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76" name="TextBox 75">
            <a:extLst>
              <a:ext uri="{FF2B5EF4-FFF2-40B4-BE49-F238E27FC236}">
                <a16:creationId xmlns:a16="http://schemas.microsoft.com/office/drawing/2014/main" id="{6C2D0D7A-2F2B-0F73-3FD0-1E0FC6FDE931}"/>
              </a:ext>
            </a:extLst>
          </p:cNvPr>
          <p:cNvSpPr txBox="1"/>
          <p:nvPr/>
        </p:nvSpPr>
        <p:spPr>
          <a:xfrm>
            <a:off x="2050707" y="9659442"/>
            <a:ext cx="5113732" cy="553998"/>
          </a:xfrm>
          <a:prstGeom prst="rect">
            <a:avLst/>
          </a:prstGeom>
          <a:noFill/>
        </p:spPr>
        <p:txBody>
          <a:bodyPr wrap="square" rtlCol="0">
            <a:spAutoFit/>
          </a:bodyPr>
          <a:lstStyle/>
          <a:p>
            <a:r>
              <a:rPr lang="en-AU" sz="1000" i="1" dirty="0">
                <a:latin typeface="Calibri" panose="020F0502020204030204" pitchFamily="34" charset="0"/>
                <a:ea typeface="Calibri" panose="020F0502020204030204" pitchFamily="34" charset="0"/>
                <a:cs typeface="Times New Roman" panose="02020603050405020304" pitchFamily="18" charset="0"/>
              </a:rPr>
              <a:t>This research </a:t>
            </a:r>
            <a:r>
              <a:rPr lang="en-AU" sz="1000" i="1" dirty="0">
                <a:effectLst/>
                <a:latin typeface="Calibri" panose="020F0502020204030204" pitchFamily="34" charset="0"/>
                <a:ea typeface="Calibri" panose="020F0502020204030204" pitchFamily="34" charset="0"/>
                <a:cs typeface="Times New Roman" panose="02020603050405020304" pitchFamily="18" charset="0"/>
              </a:rPr>
              <a:t>is being conducted by a team from The University of Queensland, The University of Notre Dame, Flinders University and The Melbourne School of Theology, and is supported by a grant from The John Templeton Foundation. </a:t>
            </a:r>
          </a:p>
        </p:txBody>
      </p:sp>
      <p:pic>
        <p:nvPicPr>
          <p:cNvPr id="3" name="Picture 2" descr="A qr code on a white background&#10;&#10;Description automatically generated">
            <a:extLst>
              <a:ext uri="{FF2B5EF4-FFF2-40B4-BE49-F238E27FC236}">
                <a16:creationId xmlns:a16="http://schemas.microsoft.com/office/drawing/2014/main" id="{CC6E6358-4BE7-3FA0-98D8-746FAC8768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32004" y="7061850"/>
            <a:ext cx="2381250" cy="2381250"/>
          </a:xfrm>
          <a:prstGeom prst="rect">
            <a:avLst/>
          </a:prstGeom>
        </p:spPr>
      </p:pic>
    </p:spTree>
    <p:extLst>
      <p:ext uri="{BB962C8B-B14F-4D97-AF65-F5344CB8AC3E}">
        <p14:creationId xmlns:p14="http://schemas.microsoft.com/office/powerpoint/2010/main" val="96193131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
</p:tagLst>
</file>

<file path=ppt/theme/theme1.xml><?xml version="1.0" encoding="utf-8"?>
<a:theme xmlns:a="http://schemas.openxmlformats.org/drawingml/2006/main" name="Theme1_gotham">
  <a:themeElements>
    <a:clrScheme name="UQ">
      <a:dk1>
        <a:srgbClr val="2B1D37"/>
      </a:dk1>
      <a:lt1>
        <a:sysClr val="window" lastClr="FFFFFF"/>
      </a:lt1>
      <a:dk2>
        <a:srgbClr val="999490"/>
      </a:dk2>
      <a:lt2>
        <a:srgbClr val="D7D1CC"/>
      </a:lt2>
      <a:accent1>
        <a:srgbClr val="51247A"/>
      </a:accent1>
      <a:accent2>
        <a:srgbClr val="962A8B"/>
      </a:accent2>
      <a:accent3>
        <a:srgbClr val="D7D1CC"/>
      </a:accent3>
      <a:accent4>
        <a:srgbClr val="E62645"/>
      </a:accent4>
      <a:accent5>
        <a:srgbClr val="4085C6"/>
      </a:accent5>
      <a:accent6>
        <a:srgbClr val="FBB800"/>
      </a:accent6>
      <a:hlink>
        <a:srgbClr val="51247A"/>
      </a:hlink>
      <a:folHlink>
        <a:srgbClr val="962A8B"/>
      </a:folHlink>
    </a:clrScheme>
    <a:fontScheme name="Custom 233">
      <a:majorFont>
        <a:latin typeface="Gotham Light"/>
        <a:ea typeface=""/>
        <a:cs typeface=""/>
      </a:majorFont>
      <a:minorFont>
        <a:latin typeface="Gotham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lyerA4_1pp_Arial.potx" id="{CB04960A-80F3-4275-B5B0-98B4B449E69B}" vid="{2858310E-2629-4177-95F3-D3F8EAE646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Theme1_gotham</Template>
  <TotalTime>20</TotalTime>
  <Words>203</Words>
  <Application>Microsoft Office PowerPoint</Application>
  <PresentationFormat>Custom</PresentationFormat>
  <Paragraphs>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DM Sans</vt:lpstr>
      <vt:lpstr>Gotham Book</vt:lpstr>
      <vt:lpstr>Gotham Medium</vt:lpstr>
      <vt:lpstr>Theme1_gotham</vt:lpstr>
      <vt:lpstr>Understanding Christian Spirituality and Eating Disorders – Seeking Your Input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line headline goes here</dc:title>
  <dc:creator>Katrina Shimmin-Clarke</dc:creator>
  <cp:lastModifiedBy>Tracey Wade</cp:lastModifiedBy>
  <cp:revision>4</cp:revision>
  <dcterms:created xsi:type="dcterms:W3CDTF">2022-05-12T06:29:42Z</dcterms:created>
  <dcterms:modified xsi:type="dcterms:W3CDTF">2024-01-10T00:51:29Z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f488380-630a-4f55-a077-a19445e3f360_Enabled">
    <vt:lpwstr>true</vt:lpwstr>
  </property>
  <property fmtid="{D5CDD505-2E9C-101B-9397-08002B2CF9AE}" pid="3" name="MSIP_Label_0f488380-630a-4f55-a077-a19445e3f360_SetDate">
    <vt:lpwstr>2022-05-12T06:29:42Z</vt:lpwstr>
  </property>
  <property fmtid="{D5CDD505-2E9C-101B-9397-08002B2CF9AE}" pid="4" name="MSIP_Label_0f488380-630a-4f55-a077-a19445e3f360_Method">
    <vt:lpwstr>Standard</vt:lpwstr>
  </property>
  <property fmtid="{D5CDD505-2E9C-101B-9397-08002B2CF9AE}" pid="5" name="MSIP_Label_0f488380-630a-4f55-a077-a19445e3f360_Name">
    <vt:lpwstr>OFFICIAL - INTERNAL</vt:lpwstr>
  </property>
  <property fmtid="{D5CDD505-2E9C-101B-9397-08002B2CF9AE}" pid="6" name="MSIP_Label_0f488380-630a-4f55-a077-a19445e3f360_SiteId">
    <vt:lpwstr>b6e377cf-9db3-46cb-91a2-fad9605bb15c</vt:lpwstr>
  </property>
  <property fmtid="{D5CDD505-2E9C-101B-9397-08002B2CF9AE}" pid="7" name="MSIP_Label_0f488380-630a-4f55-a077-a19445e3f360_ActionId">
    <vt:lpwstr>5f0dbe35-bc49-4b26-8e29-d42ba657000b</vt:lpwstr>
  </property>
  <property fmtid="{D5CDD505-2E9C-101B-9397-08002B2CF9AE}" pid="8" name="MSIP_Label_0f488380-630a-4f55-a077-a19445e3f360_ContentBits">
    <vt:lpwstr>0</vt:lpwstr>
  </property>
  <property fmtid="{D5CDD505-2E9C-101B-9397-08002B2CF9AE}" pid="9" name="ArticulateGUID">
    <vt:lpwstr>5202CF7F-2F49-44B0-9217-93E7D5C29366</vt:lpwstr>
  </property>
  <property fmtid="{D5CDD505-2E9C-101B-9397-08002B2CF9AE}" pid="10" name="ArticulatePath">
    <vt:lpwstr>Study Advertisement 3</vt:lpwstr>
  </property>
</Properties>
</file>